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embeddedFontLst>
    <p:embeddedFont>
      <p:font typeface="Meiryo" panose="020B0604030504040204" pitchFamily="34" charset="-128"/>
      <p:regular r:id="rId31"/>
      <p:bold r:id="rId32"/>
      <p:italic r:id="rId33"/>
      <p:boldItalic r:id="rId34"/>
    </p:embeddedFont>
    <p:embeddedFont>
      <p:font typeface="Corbel" panose="020B0503020204020204" pitchFamily="34"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i+BYUPgw8x+nexbjNpWTDev4rOE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92113F-1C6E-42A3-82E2-4699850AC19A}">
  <a:tblStyle styleId="{B292113F-1C6E-42A3-82E2-4699850AC1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94696"/>
  </p:normalViewPr>
  <p:slideViewPr>
    <p:cSldViewPr snapToGrid="0">
      <p:cViewPr varScale="1">
        <p:scale>
          <a:sx n="85" d="100"/>
          <a:sy n="85" d="100"/>
        </p:scale>
        <p:origin x="192"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32c8cf32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32c8cf32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models that we used are as follows:</a:t>
            </a:r>
            <a:endParaRPr/>
          </a:p>
          <a:p>
            <a:pPr marL="457200" lvl="0" indent="-298450" algn="l" rtl="0">
              <a:spcBef>
                <a:spcPts val="0"/>
              </a:spcBef>
              <a:spcAft>
                <a:spcPts val="0"/>
              </a:spcAft>
              <a:buSzPts val="1100"/>
              <a:buAutoNum type="arabicParenR"/>
            </a:pPr>
            <a:r>
              <a:rPr lang="en-US"/>
              <a:t>Lasso</a:t>
            </a:r>
            <a:endParaRPr/>
          </a:p>
          <a:p>
            <a:pPr marL="457200" lvl="0" indent="-298450" algn="l" rtl="0">
              <a:spcBef>
                <a:spcPts val="0"/>
              </a:spcBef>
              <a:spcAft>
                <a:spcPts val="0"/>
              </a:spcAft>
              <a:buSzPts val="1100"/>
              <a:buAutoNum type="arabicParenR"/>
            </a:pPr>
            <a:r>
              <a:rPr lang="en-US"/>
              <a:t>Ridge </a:t>
            </a:r>
            <a:endParaRPr/>
          </a:p>
          <a:p>
            <a:pPr marL="457200" lvl="0" indent="-298450" algn="l" rtl="0">
              <a:spcBef>
                <a:spcPts val="0"/>
              </a:spcBef>
              <a:spcAft>
                <a:spcPts val="0"/>
              </a:spcAft>
              <a:buSzPts val="1100"/>
              <a:buAutoNum type="arabicParenR"/>
            </a:pPr>
            <a:r>
              <a:rPr lang="en-US"/>
              <a:t>Decision Tree</a:t>
            </a:r>
            <a:endParaRPr/>
          </a:p>
          <a:p>
            <a:pPr marL="457200" lvl="0" indent="-298450" algn="l" rtl="0">
              <a:spcBef>
                <a:spcPts val="0"/>
              </a:spcBef>
              <a:spcAft>
                <a:spcPts val="0"/>
              </a:spcAft>
              <a:buSzPts val="1100"/>
              <a:buAutoNum type="arabicParenR"/>
            </a:pPr>
            <a:r>
              <a:rPr lang="en-US"/>
              <a:t>Random Forest</a:t>
            </a:r>
            <a:endParaRPr/>
          </a:p>
          <a:p>
            <a:pPr marL="0" lvl="0" indent="0" algn="l" rtl="0">
              <a:spcBef>
                <a:spcPts val="0"/>
              </a:spcBef>
              <a:spcAft>
                <a:spcPts val="0"/>
              </a:spcAft>
              <a:buNone/>
            </a:pPr>
            <a:r>
              <a:rPr lang="en-US"/>
              <a:t>We used Hyper Tuned Parameters for each of the algorithms </a:t>
            </a:r>
            <a:endParaRPr/>
          </a:p>
          <a:p>
            <a:pPr marL="0" lvl="0" indent="0" algn="l" rtl="0">
              <a:spcBef>
                <a:spcPts val="0"/>
              </a:spcBef>
              <a:spcAft>
                <a:spcPts val="0"/>
              </a:spcAft>
              <a:buNone/>
            </a:pPr>
            <a:r>
              <a:rPr lang="en-US"/>
              <a:t>For Lasso and Ridge we choose the alpha value which would improve the result the most </a:t>
            </a:r>
            <a:endParaRPr/>
          </a:p>
          <a:p>
            <a:pPr marL="0" lvl="0" indent="0" algn="l" rtl="0">
              <a:spcBef>
                <a:spcPts val="0"/>
              </a:spcBef>
              <a:spcAft>
                <a:spcPts val="0"/>
              </a:spcAft>
              <a:buNone/>
            </a:pPr>
            <a:r>
              <a:rPr lang="en-US"/>
              <a:t>For Decision Tree we used the feature of max_depth and max_features</a:t>
            </a:r>
            <a:endParaRPr/>
          </a:p>
          <a:p>
            <a:pPr marL="0" lvl="0" indent="0" algn="l" rtl="0">
              <a:spcBef>
                <a:spcPts val="0"/>
              </a:spcBef>
              <a:spcAft>
                <a:spcPts val="0"/>
              </a:spcAft>
              <a:buNone/>
            </a:pPr>
            <a:r>
              <a:rPr lang="en-US"/>
              <a:t>While for Random Forest we also added the n_estimators feature.</a:t>
            </a:r>
            <a:endParaRPr/>
          </a:p>
          <a:p>
            <a:pPr marL="0" lvl="0" indent="0" algn="l" rtl="0">
              <a:spcBef>
                <a:spcPts val="0"/>
              </a:spcBef>
              <a:spcAft>
                <a:spcPts val="0"/>
              </a:spcAft>
              <a:buNone/>
            </a:pPr>
            <a:endParaRPr/>
          </a:p>
          <a:p>
            <a:pPr marL="0" lvl="0" indent="0" algn="l" rtl="0">
              <a:spcBef>
                <a:spcPts val="0"/>
              </a:spcBef>
              <a:spcAft>
                <a:spcPts val="0"/>
              </a:spcAft>
              <a:buNone/>
            </a:pPr>
            <a:r>
              <a:rPr lang="en-US"/>
              <a:t>The graph for hypertuned parameters shows a more steeper result, and we see that random forest performs the best amongst all the other models. </a:t>
            </a:r>
            <a:endParaRPr/>
          </a:p>
        </p:txBody>
      </p:sp>
      <p:sp>
        <p:nvSpPr>
          <p:cNvPr id="335" name="Google Shape;335;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On the left we have the model that compares the Mean Square error for all the models. We can see that Random Forest reduces the mean squared error the most. Whereas, Decision Tree ends up overfitting the model which is an issue which the model suffers from when the supervisor is of continuous nature and also that the model has a high variance and low bias due to its nature. The R-square also shows that Random Forest performed the best amongst all the other models with the value of 90.4%.</a:t>
            </a:r>
            <a:endParaRPr/>
          </a:p>
        </p:txBody>
      </p:sp>
      <p:sp>
        <p:nvSpPr>
          <p:cNvPr id="344" name="Google Shape;344;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32dcb5cc2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32dcb5cc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32dcb5cc2d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32dcb5cc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32dcb5cc2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32dcb5cc2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32dcb5cc2d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32dcb5cc2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32dcb5cc2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32dcb5cc2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32dcb5cc2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32dcb5cc2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32dcb5cc2d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32dcb5cc2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1a070aebc4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1a070aeb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US" sz="1200">
                <a:solidFill>
                  <a:srgbClr val="374151"/>
                </a:solidFill>
                <a:highlight>
                  <a:srgbClr val="F7F7F8"/>
                </a:highlight>
                <a:latin typeface="Roboto"/>
                <a:ea typeface="Roboto"/>
                <a:cs typeface="Roboto"/>
                <a:sym typeface="Roboto"/>
              </a:rPr>
              <a:t>Housing prices are often used as an indicator of the health of the economy. Increases in housing prices may signal a strong economy, while decreases may signal a weakening economy. Overall, housing prices can have a significant impact on individuals, the economy, and society as a whole, which is why they are an important topic to discuss.</a:t>
            </a:r>
            <a:endParaRPr sz="1200">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One point I want to make here is that in linear model if one categorical variable have 3 categories, only two can be included in the model. The rest one will be absorbed in the intercept.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4" name="Google Shape;17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6 continuous and 6 categorical</a:t>
            </a:r>
            <a:endParaRPr/>
          </a:p>
        </p:txBody>
      </p:sp>
      <p:sp>
        <p:nvSpPr>
          <p:cNvPr id="203" name="Google Shape;203;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23"/>
          <p:cNvSpPr/>
          <p:nvPr/>
        </p:nvSpPr>
        <p:spPr>
          <a:xfrm>
            <a:off x="0" y="0"/>
            <a:ext cx="3496422" cy="6858000"/>
          </a:xfrm>
          <a:custGeom>
            <a:avLst/>
            <a:gdLst/>
            <a:ahLst/>
            <a:cxnLst/>
            <a:rect l="l" t="t" r="r" b="b"/>
            <a:pathLst>
              <a:path w="3496422" h="6858000" extrusionOk="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eiryo"/>
              <a:ea typeface="Meiryo"/>
              <a:cs typeface="Meiryo"/>
              <a:sym typeface="Meiryo"/>
            </a:endParaRPr>
          </a:p>
        </p:txBody>
      </p:sp>
      <p:sp>
        <p:nvSpPr>
          <p:cNvPr id="14" name="Google Shape;14;p23"/>
          <p:cNvSpPr txBox="1">
            <a:spLocks noGrp="1"/>
          </p:cNvSpPr>
          <p:nvPr>
            <p:ph type="ctrTitle"/>
          </p:nvPr>
        </p:nvSpPr>
        <p:spPr>
          <a:xfrm>
            <a:off x="4654295" y="1346268"/>
            <a:ext cx="7060135" cy="3285207"/>
          </a:xfrm>
          <a:prstGeom prst="rect">
            <a:avLst/>
          </a:prstGeom>
          <a:noFill/>
          <a:ln>
            <a:noFill/>
          </a:ln>
        </p:spPr>
        <p:txBody>
          <a:bodyPr spcFirstLastPara="1" wrap="square" lIns="109725" tIns="109725" rIns="109725" bIns="91425" anchor="b" anchorCtr="0">
            <a:noAutofit/>
          </a:bodyPr>
          <a:lstStyle>
            <a:lvl1pPr lvl="0" algn="l">
              <a:lnSpc>
                <a:spcPct val="120000"/>
              </a:lnSpc>
              <a:spcBef>
                <a:spcPts val="0"/>
              </a:spcBef>
              <a:spcAft>
                <a:spcPts val="0"/>
              </a:spcAft>
              <a:buClr>
                <a:srgbClr val="262626"/>
              </a:buClr>
              <a:buSzPts val="5400"/>
              <a:buFont typeface="Meiryo"/>
              <a:buNone/>
              <a:defRPr sz="54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3"/>
          <p:cNvSpPr txBox="1">
            <a:spLocks noGrp="1"/>
          </p:cNvSpPr>
          <p:nvPr>
            <p:ph type="subTitle" idx="1"/>
          </p:nvPr>
        </p:nvSpPr>
        <p:spPr>
          <a:xfrm>
            <a:off x="4662312" y="4631475"/>
            <a:ext cx="7052117" cy="1150200"/>
          </a:xfrm>
          <a:prstGeom prst="rect">
            <a:avLst/>
          </a:prstGeom>
          <a:noFill/>
          <a:ln>
            <a:noFill/>
          </a:ln>
        </p:spPr>
        <p:txBody>
          <a:bodyPr spcFirstLastPara="1" wrap="square" lIns="109725" tIns="109725" rIns="109725" bIns="91425" anchor="t" anchorCtr="0">
            <a:normAutofit/>
          </a:bodyPr>
          <a:lstStyle>
            <a:lvl1pPr lvl="0" algn="l">
              <a:lnSpc>
                <a:spcPct val="130000"/>
              </a:lnSpc>
              <a:spcBef>
                <a:spcPts val="930"/>
              </a:spcBef>
              <a:spcAft>
                <a:spcPts val="0"/>
              </a:spcAft>
              <a:buClr>
                <a:srgbClr val="262626"/>
              </a:buClr>
              <a:buSzPts val="2400"/>
              <a:buNone/>
              <a:defRPr sz="2400">
                <a:solidFill>
                  <a:srgbClr val="262626"/>
                </a:solidFill>
              </a:defRPr>
            </a:lvl1pPr>
            <a:lvl2pPr lvl="1" algn="ctr">
              <a:lnSpc>
                <a:spcPct val="140000"/>
              </a:lnSpc>
              <a:spcBef>
                <a:spcPts val="930"/>
              </a:spcBef>
              <a:spcAft>
                <a:spcPts val="0"/>
              </a:spcAft>
              <a:buClr>
                <a:srgbClr val="3F3F3F"/>
              </a:buClr>
              <a:buSzPts val="2000"/>
              <a:buNone/>
              <a:defRPr sz="2000"/>
            </a:lvl2pPr>
            <a:lvl3pPr lvl="2" algn="ctr">
              <a:lnSpc>
                <a:spcPct val="140000"/>
              </a:lnSpc>
              <a:spcBef>
                <a:spcPts val="930"/>
              </a:spcBef>
              <a:spcAft>
                <a:spcPts val="0"/>
              </a:spcAft>
              <a:buClr>
                <a:srgbClr val="3F3F3F"/>
              </a:buClr>
              <a:buSzPts val="1800"/>
              <a:buNone/>
              <a:defRPr sz="1800"/>
            </a:lvl3pPr>
            <a:lvl4pPr lvl="3" algn="ctr">
              <a:lnSpc>
                <a:spcPct val="140000"/>
              </a:lnSpc>
              <a:spcBef>
                <a:spcPts val="930"/>
              </a:spcBef>
              <a:spcAft>
                <a:spcPts val="0"/>
              </a:spcAft>
              <a:buClr>
                <a:srgbClr val="3F3F3F"/>
              </a:buClr>
              <a:buSzPts val="1600"/>
              <a:buNone/>
              <a:defRPr sz="1600"/>
            </a:lvl4pPr>
            <a:lvl5pPr lvl="4" algn="ctr">
              <a:lnSpc>
                <a:spcPct val="140000"/>
              </a:lnSpc>
              <a:spcBef>
                <a:spcPts val="930"/>
              </a:spcBef>
              <a:spcAft>
                <a:spcPts val="0"/>
              </a:spcAft>
              <a:buClr>
                <a:srgbClr val="3F3F3F"/>
              </a:buClr>
              <a:buSzPts val="1600"/>
              <a:buNone/>
              <a:defRPr sz="1600"/>
            </a:lvl5pPr>
            <a:lvl6pPr lvl="5" algn="ctr">
              <a:lnSpc>
                <a:spcPct val="111000"/>
              </a:lnSpc>
              <a:spcBef>
                <a:spcPts val="930"/>
              </a:spcBef>
              <a:spcAft>
                <a:spcPts val="0"/>
              </a:spcAft>
              <a:buClr>
                <a:srgbClr val="BC2818"/>
              </a:buClr>
              <a:buSzPts val="1600"/>
              <a:buNone/>
              <a:defRPr sz="1600"/>
            </a:lvl6pPr>
            <a:lvl7pPr lvl="6" algn="ctr">
              <a:lnSpc>
                <a:spcPct val="111000"/>
              </a:lnSpc>
              <a:spcBef>
                <a:spcPts val="930"/>
              </a:spcBef>
              <a:spcAft>
                <a:spcPts val="0"/>
              </a:spcAft>
              <a:buClr>
                <a:srgbClr val="BC2818"/>
              </a:buClr>
              <a:buSzPts val="1600"/>
              <a:buNone/>
              <a:defRPr sz="1600"/>
            </a:lvl7pPr>
            <a:lvl8pPr lvl="7" algn="ctr">
              <a:lnSpc>
                <a:spcPct val="111000"/>
              </a:lnSpc>
              <a:spcBef>
                <a:spcPts val="930"/>
              </a:spcBef>
              <a:spcAft>
                <a:spcPts val="0"/>
              </a:spcAft>
              <a:buClr>
                <a:srgbClr val="BC2818"/>
              </a:buClr>
              <a:buSzPts val="1600"/>
              <a:buNone/>
              <a:defRPr sz="1600"/>
            </a:lvl8pPr>
            <a:lvl9pPr lvl="8" algn="ctr">
              <a:lnSpc>
                <a:spcPct val="111000"/>
              </a:lnSpc>
              <a:spcBef>
                <a:spcPts val="930"/>
              </a:spcBef>
              <a:spcAft>
                <a:spcPts val="0"/>
              </a:spcAft>
              <a:buClr>
                <a:srgbClr val="BC2818"/>
              </a:buClr>
              <a:buSzPts val="1600"/>
              <a:buNone/>
              <a:defRPr sz="1600"/>
            </a:lvl9pPr>
          </a:lstStyle>
          <a:p>
            <a:endParaRPr/>
          </a:p>
        </p:txBody>
      </p:sp>
      <p:sp>
        <p:nvSpPr>
          <p:cNvPr id="16" name="Google Shape;16;p23"/>
          <p:cNvSpPr txBox="1">
            <a:spLocks noGrp="1"/>
          </p:cNvSpPr>
          <p:nvPr>
            <p:ph type="dt" idx="10"/>
          </p:nvPr>
        </p:nvSpPr>
        <p:spPr>
          <a:xfrm>
            <a:off x="4654295" y="617415"/>
            <a:ext cx="7123723" cy="457200"/>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3"/>
          <p:cNvSpPr txBox="1">
            <a:spLocks noGrp="1"/>
          </p:cNvSpPr>
          <p:nvPr>
            <p:ph type="ftr" idx="11"/>
          </p:nvPr>
        </p:nvSpPr>
        <p:spPr>
          <a:xfrm>
            <a:off x="4654295" y="6170490"/>
            <a:ext cx="5588349" cy="457200"/>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3"/>
          <p:cNvSpPr txBox="1">
            <a:spLocks noGrp="1"/>
          </p:cNvSpPr>
          <p:nvPr>
            <p:ph type="sldNum" idx="12"/>
          </p:nvPr>
        </p:nvSpPr>
        <p:spPr>
          <a:xfrm>
            <a:off x="10515600" y="6170490"/>
            <a:ext cx="1198829" cy="457200"/>
          </a:xfrm>
          <a:prstGeom prst="rect">
            <a:avLst/>
          </a:prstGeom>
          <a:noFill/>
          <a:ln>
            <a:noFill/>
          </a:ln>
        </p:spPr>
        <p:txBody>
          <a:bodyPr spcFirstLastPara="1" wrap="square" lIns="109725" tIns="109725" rIns="109725" bIns="91425" anchor="b" anchorCtr="0">
            <a:noAutofit/>
          </a:bodyPr>
          <a:lstStyle>
            <a:lvl1pPr marL="0" lvl="0" indent="0" algn="r">
              <a:spcBef>
                <a:spcPts val="0"/>
              </a:spcBef>
              <a:buNone/>
              <a:defRPr sz="1600" b="1" i="0" u="none" strike="noStrike" cap="none">
                <a:solidFill>
                  <a:srgbClr val="3F3F3F"/>
                </a:solidFill>
                <a:latin typeface="Meiryo"/>
                <a:ea typeface="Meiryo"/>
                <a:cs typeface="Meiryo"/>
                <a:sym typeface="Meiryo"/>
              </a:defRPr>
            </a:lvl1pPr>
            <a:lvl2pPr marL="0" lvl="1" indent="0" algn="r">
              <a:spcBef>
                <a:spcPts val="0"/>
              </a:spcBef>
              <a:buNone/>
              <a:defRPr sz="1600" b="1" i="0" u="none" strike="noStrike" cap="none">
                <a:solidFill>
                  <a:srgbClr val="3F3F3F"/>
                </a:solidFill>
                <a:latin typeface="Meiryo"/>
                <a:ea typeface="Meiryo"/>
                <a:cs typeface="Meiryo"/>
                <a:sym typeface="Meiryo"/>
              </a:defRPr>
            </a:lvl2pPr>
            <a:lvl3pPr marL="0" lvl="2" indent="0" algn="r">
              <a:spcBef>
                <a:spcPts val="0"/>
              </a:spcBef>
              <a:buNone/>
              <a:defRPr sz="1600" b="1" i="0" u="none" strike="noStrike" cap="none">
                <a:solidFill>
                  <a:srgbClr val="3F3F3F"/>
                </a:solidFill>
                <a:latin typeface="Meiryo"/>
                <a:ea typeface="Meiryo"/>
                <a:cs typeface="Meiryo"/>
                <a:sym typeface="Meiryo"/>
              </a:defRPr>
            </a:lvl3pPr>
            <a:lvl4pPr marL="0" lvl="3" indent="0" algn="r">
              <a:spcBef>
                <a:spcPts val="0"/>
              </a:spcBef>
              <a:buNone/>
              <a:defRPr sz="1600" b="1" i="0" u="none" strike="noStrike" cap="none">
                <a:solidFill>
                  <a:srgbClr val="3F3F3F"/>
                </a:solidFill>
                <a:latin typeface="Meiryo"/>
                <a:ea typeface="Meiryo"/>
                <a:cs typeface="Meiryo"/>
                <a:sym typeface="Meiryo"/>
              </a:defRPr>
            </a:lvl4pPr>
            <a:lvl5pPr marL="0" lvl="4" indent="0" algn="r">
              <a:spcBef>
                <a:spcPts val="0"/>
              </a:spcBef>
              <a:buNone/>
              <a:defRPr sz="1600" b="1" i="0" u="none" strike="noStrike" cap="none">
                <a:solidFill>
                  <a:srgbClr val="3F3F3F"/>
                </a:solidFill>
                <a:latin typeface="Meiryo"/>
                <a:ea typeface="Meiryo"/>
                <a:cs typeface="Meiryo"/>
                <a:sym typeface="Meiryo"/>
              </a:defRPr>
            </a:lvl5pPr>
            <a:lvl6pPr marL="0" lvl="5" indent="0" algn="r">
              <a:spcBef>
                <a:spcPts val="0"/>
              </a:spcBef>
              <a:buNone/>
              <a:defRPr sz="1600" b="1" i="0" u="none" strike="noStrike" cap="none">
                <a:solidFill>
                  <a:srgbClr val="3F3F3F"/>
                </a:solidFill>
                <a:latin typeface="Meiryo"/>
                <a:ea typeface="Meiryo"/>
                <a:cs typeface="Meiryo"/>
                <a:sym typeface="Meiryo"/>
              </a:defRPr>
            </a:lvl6pPr>
            <a:lvl7pPr marL="0" lvl="6" indent="0" algn="r">
              <a:spcBef>
                <a:spcPts val="0"/>
              </a:spcBef>
              <a:buNone/>
              <a:defRPr sz="1600" b="1" i="0" u="none" strike="noStrike" cap="none">
                <a:solidFill>
                  <a:srgbClr val="3F3F3F"/>
                </a:solidFill>
                <a:latin typeface="Meiryo"/>
                <a:ea typeface="Meiryo"/>
                <a:cs typeface="Meiryo"/>
                <a:sym typeface="Meiryo"/>
              </a:defRPr>
            </a:lvl7pPr>
            <a:lvl8pPr marL="0" lvl="7" indent="0" algn="r">
              <a:spcBef>
                <a:spcPts val="0"/>
              </a:spcBef>
              <a:buNone/>
              <a:defRPr sz="1600" b="1" i="0" u="none" strike="noStrike" cap="none">
                <a:solidFill>
                  <a:srgbClr val="3F3F3F"/>
                </a:solidFill>
                <a:latin typeface="Meiryo"/>
                <a:ea typeface="Meiryo"/>
                <a:cs typeface="Meiryo"/>
                <a:sym typeface="Meiryo"/>
              </a:defRPr>
            </a:lvl8pPr>
            <a:lvl9pPr marL="0" lvl="8" indent="0" algn="r">
              <a:spcBef>
                <a:spcPts val="0"/>
              </a:spcBef>
              <a:buNone/>
              <a:defRPr sz="1600" b="1" i="0" u="none" strike="noStrike" cap="none">
                <a:solidFill>
                  <a:srgbClr val="3F3F3F"/>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en-US"/>
              <a:t>‹#›</a:t>
            </a:fld>
            <a:endParaRPr/>
          </a:p>
        </p:txBody>
      </p:sp>
      <p:sp>
        <p:nvSpPr>
          <p:cNvPr id="19" name="Google Shape;19;p23"/>
          <p:cNvSpPr/>
          <p:nvPr/>
        </p:nvSpPr>
        <p:spPr>
          <a:xfrm>
            <a:off x="1375409" y="0"/>
            <a:ext cx="2529723" cy="6858000"/>
          </a:xfrm>
          <a:custGeom>
            <a:avLst/>
            <a:gdLst/>
            <a:ahLst/>
            <a:cxnLst/>
            <a:rect l="l" t="t" r="r" b="b"/>
            <a:pathLst>
              <a:path w="2529723" h="6858000" extrusionOk="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0" name="Google Shape;20;p23"/>
          <p:cNvSpPr/>
          <p:nvPr/>
        </p:nvSpPr>
        <p:spPr>
          <a:xfrm>
            <a:off x="1155402" y="0"/>
            <a:ext cx="2536434" cy="6858000"/>
          </a:xfrm>
          <a:custGeom>
            <a:avLst/>
            <a:gdLst/>
            <a:ahLst/>
            <a:cxnLst/>
            <a:rect l="l" t="t" r="r" b="b"/>
            <a:pathLst>
              <a:path w="2536434" h="6858000" extrusionOk="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1" name="Google Shape;21;p23"/>
          <p:cNvSpPr/>
          <p:nvPr/>
        </p:nvSpPr>
        <p:spPr>
          <a:xfrm>
            <a:off x="924161" y="0"/>
            <a:ext cx="2261351" cy="6858000"/>
          </a:xfrm>
          <a:custGeom>
            <a:avLst/>
            <a:gdLst/>
            <a:ahLst/>
            <a:cxnLst/>
            <a:rect l="l" t="t" r="r" b="b"/>
            <a:pathLst>
              <a:path w="2521425" h="6858000" extrusionOk="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DCD6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8"/>
        <p:cNvGrpSpPr/>
        <p:nvPr/>
      </p:nvGrpSpPr>
      <p:grpSpPr>
        <a:xfrm>
          <a:off x="0" y="0"/>
          <a:ext cx="0" cy="0"/>
          <a:chOff x="0" y="0"/>
          <a:chExt cx="0" cy="0"/>
        </a:xfrm>
      </p:grpSpPr>
      <p:sp>
        <p:nvSpPr>
          <p:cNvPr id="89" name="Google Shape;89;p32"/>
          <p:cNvSpPr txBox="1">
            <a:spLocks noGrp="1"/>
          </p:cNvSpPr>
          <p:nvPr>
            <p:ph type="title"/>
          </p:nvPr>
        </p:nvSpPr>
        <p:spPr>
          <a:xfrm>
            <a:off x="1920240" y="442220"/>
            <a:ext cx="8770571" cy="1345269"/>
          </a:xfrm>
          <a:prstGeom prst="rect">
            <a:avLst/>
          </a:prstGeom>
          <a:noFill/>
          <a:ln>
            <a:noFill/>
          </a:ln>
        </p:spPr>
        <p:txBody>
          <a:bodyPr spcFirstLastPara="1" wrap="square" lIns="109725" tIns="109725" rIns="109725" bIns="91425" anchor="b" anchorCtr="0">
            <a:normAutofit/>
          </a:bodyPr>
          <a:lstStyle>
            <a:lvl1pPr lvl="0" algn="l">
              <a:lnSpc>
                <a:spcPct val="13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32"/>
          <p:cNvSpPr txBox="1">
            <a:spLocks noGrp="1"/>
          </p:cNvSpPr>
          <p:nvPr>
            <p:ph type="body" idx="1"/>
          </p:nvPr>
        </p:nvSpPr>
        <p:spPr>
          <a:xfrm rot="5400000">
            <a:off x="4479774" y="-247258"/>
            <a:ext cx="3651504" cy="8770571"/>
          </a:xfrm>
          <a:prstGeom prst="rect">
            <a:avLst/>
          </a:prstGeom>
          <a:noFill/>
          <a:ln>
            <a:noFill/>
          </a:ln>
        </p:spPr>
        <p:txBody>
          <a:bodyPr spcFirstLastPara="1" wrap="square" lIns="109725" tIns="109725" rIns="109725" bIns="91425" anchor="t" anchorCtr="0">
            <a:normAutofit/>
          </a:bodyPr>
          <a:lstStyle>
            <a:lvl1pPr marL="457200" lvl="0" indent="-228600" algn="l">
              <a:lnSpc>
                <a:spcPct val="140000"/>
              </a:lnSpc>
              <a:spcBef>
                <a:spcPts val="930"/>
              </a:spcBef>
              <a:spcAft>
                <a:spcPts val="0"/>
              </a:spcAft>
              <a:buClr>
                <a:srgbClr val="3F3F3F"/>
              </a:buClr>
              <a:buSzPts val="1800"/>
              <a:buNone/>
              <a:defRPr/>
            </a:lvl1pPr>
            <a:lvl2pPr marL="914400" lvl="1" indent="-228600" algn="l">
              <a:lnSpc>
                <a:spcPct val="140000"/>
              </a:lnSpc>
              <a:spcBef>
                <a:spcPts val="930"/>
              </a:spcBef>
              <a:spcAft>
                <a:spcPts val="0"/>
              </a:spcAft>
              <a:buClr>
                <a:srgbClr val="3F3F3F"/>
              </a:buClr>
              <a:buSzPts val="1800"/>
              <a:buNone/>
              <a:defRPr/>
            </a:lvl2pPr>
            <a:lvl3pPr marL="1371600" lvl="2" indent="-342900" algn="l">
              <a:lnSpc>
                <a:spcPct val="140000"/>
              </a:lnSpc>
              <a:spcBef>
                <a:spcPts val="930"/>
              </a:spcBef>
              <a:spcAft>
                <a:spcPts val="0"/>
              </a:spcAft>
              <a:buClr>
                <a:srgbClr val="3F3F3F"/>
              </a:buClr>
              <a:buSzPts val="1800"/>
              <a:buChar char="–"/>
              <a:defRPr/>
            </a:lvl3pPr>
            <a:lvl4pPr marL="1828800" lvl="3" indent="-342900" algn="l">
              <a:lnSpc>
                <a:spcPct val="140000"/>
              </a:lnSpc>
              <a:spcBef>
                <a:spcPts val="930"/>
              </a:spcBef>
              <a:spcAft>
                <a:spcPts val="0"/>
              </a:spcAft>
              <a:buClr>
                <a:srgbClr val="3F3F3F"/>
              </a:buClr>
              <a:buSzPts val="1800"/>
              <a:buChar char="–"/>
              <a:defRPr/>
            </a:lvl4pPr>
            <a:lvl5pPr marL="2286000" lvl="4" indent="-342900" algn="l">
              <a:lnSpc>
                <a:spcPct val="140000"/>
              </a:lnSpc>
              <a:spcBef>
                <a:spcPts val="930"/>
              </a:spcBef>
              <a:spcAft>
                <a:spcPts val="0"/>
              </a:spcAft>
              <a:buClr>
                <a:srgbClr val="3F3F3F"/>
              </a:buClr>
              <a:buSzPts val="1800"/>
              <a:buChar char="–"/>
              <a:defRPr/>
            </a:lvl5pPr>
            <a:lvl6pPr marL="2743200" lvl="5" indent="-342900" algn="l">
              <a:lnSpc>
                <a:spcPct val="111000"/>
              </a:lnSpc>
              <a:spcBef>
                <a:spcPts val="930"/>
              </a:spcBef>
              <a:spcAft>
                <a:spcPts val="0"/>
              </a:spcAft>
              <a:buClr>
                <a:srgbClr val="BC2818"/>
              </a:buClr>
              <a:buSzPts val="1800"/>
              <a:buChar char="–"/>
              <a:defRPr/>
            </a:lvl6pPr>
            <a:lvl7pPr marL="3200400" lvl="6" indent="-342900" algn="l">
              <a:lnSpc>
                <a:spcPct val="111000"/>
              </a:lnSpc>
              <a:spcBef>
                <a:spcPts val="930"/>
              </a:spcBef>
              <a:spcAft>
                <a:spcPts val="0"/>
              </a:spcAft>
              <a:buClr>
                <a:srgbClr val="BC2818"/>
              </a:buClr>
              <a:buSzPts val="1800"/>
              <a:buChar char="–"/>
              <a:defRPr/>
            </a:lvl7pPr>
            <a:lvl8pPr marL="3657600" lvl="7" indent="-342900" algn="l">
              <a:lnSpc>
                <a:spcPct val="111000"/>
              </a:lnSpc>
              <a:spcBef>
                <a:spcPts val="930"/>
              </a:spcBef>
              <a:spcAft>
                <a:spcPts val="0"/>
              </a:spcAft>
              <a:buClr>
                <a:srgbClr val="BC2818"/>
              </a:buClr>
              <a:buSzPts val="1800"/>
              <a:buChar char="–"/>
              <a:defRPr/>
            </a:lvl8pPr>
            <a:lvl9pPr marL="4114800" lvl="8" indent="-342900" algn="l">
              <a:lnSpc>
                <a:spcPct val="111000"/>
              </a:lnSpc>
              <a:spcBef>
                <a:spcPts val="930"/>
              </a:spcBef>
              <a:spcAft>
                <a:spcPts val="0"/>
              </a:spcAft>
              <a:buClr>
                <a:srgbClr val="BC2818"/>
              </a:buClr>
              <a:buSzPts val="1800"/>
              <a:buChar char="–"/>
              <a:defRPr/>
            </a:lvl9pPr>
          </a:lstStyle>
          <a:p>
            <a:endParaRPr/>
          </a:p>
        </p:txBody>
      </p:sp>
      <p:sp>
        <p:nvSpPr>
          <p:cNvPr id="91" name="Google Shape;91;p32"/>
          <p:cNvSpPr txBox="1">
            <a:spLocks noGrp="1"/>
          </p:cNvSpPr>
          <p:nvPr>
            <p:ph type="dt" idx="10"/>
          </p:nvPr>
        </p:nvSpPr>
        <p:spPr>
          <a:xfrm>
            <a:off x="7850727" y="6170491"/>
            <a:ext cx="2840083" cy="457200"/>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2"/>
          <p:cNvSpPr txBox="1">
            <a:spLocks noGrp="1"/>
          </p:cNvSpPr>
          <p:nvPr>
            <p:ph type="ftr" idx="11"/>
          </p:nvPr>
        </p:nvSpPr>
        <p:spPr>
          <a:xfrm>
            <a:off x="1920240" y="6170490"/>
            <a:ext cx="5667375" cy="457200"/>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2"/>
          <p:cNvSpPr txBox="1">
            <a:spLocks noGrp="1"/>
          </p:cNvSpPr>
          <p:nvPr>
            <p:ph type="sldNum" idx="12"/>
          </p:nvPr>
        </p:nvSpPr>
        <p:spPr>
          <a:xfrm>
            <a:off x="10853744" y="6170490"/>
            <a:ext cx="1188720" cy="457200"/>
          </a:xfrm>
          <a:prstGeom prst="rect">
            <a:avLst/>
          </a:prstGeom>
          <a:noFill/>
          <a:ln>
            <a:noFill/>
          </a:ln>
        </p:spPr>
        <p:txBody>
          <a:bodyPr spcFirstLastPara="1" wrap="square" lIns="109725" tIns="109725" rIns="109725" bIns="91425" anchor="b"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4"/>
        <p:cNvGrpSpPr/>
        <p:nvPr/>
      </p:nvGrpSpPr>
      <p:grpSpPr>
        <a:xfrm>
          <a:off x="0" y="0"/>
          <a:ext cx="0" cy="0"/>
          <a:chOff x="0" y="0"/>
          <a:chExt cx="0" cy="0"/>
        </a:xfrm>
      </p:grpSpPr>
      <p:sp>
        <p:nvSpPr>
          <p:cNvPr id="95" name="Google Shape;95;p33"/>
          <p:cNvSpPr txBox="1">
            <a:spLocks noGrp="1"/>
          </p:cNvSpPr>
          <p:nvPr>
            <p:ph type="title"/>
          </p:nvPr>
        </p:nvSpPr>
        <p:spPr>
          <a:xfrm rot="5400000">
            <a:off x="7393812" y="2391190"/>
            <a:ext cx="5339932" cy="1571626"/>
          </a:xfrm>
          <a:prstGeom prst="rect">
            <a:avLst/>
          </a:prstGeom>
          <a:noFill/>
          <a:ln>
            <a:noFill/>
          </a:ln>
        </p:spPr>
        <p:txBody>
          <a:bodyPr spcFirstLastPara="1" wrap="square" lIns="109725" tIns="109725" rIns="109725" bIns="91425" anchor="b" anchorCtr="0">
            <a:normAutofit/>
          </a:bodyPr>
          <a:lstStyle>
            <a:lvl1pPr lvl="0" algn="l">
              <a:lnSpc>
                <a:spcPct val="13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33"/>
          <p:cNvSpPr txBox="1">
            <a:spLocks noGrp="1"/>
          </p:cNvSpPr>
          <p:nvPr>
            <p:ph type="body" idx="1"/>
          </p:nvPr>
        </p:nvSpPr>
        <p:spPr>
          <a:xfrm rot="5400000">
            <a:off x="3252190" y="205883"/>
            <a:ext cx="5322596" cy="5959577"/>
          </a:xfrm>
          <a:prstGeom prst="rect">
            <a:avLst/>
          </a:prstGeom>
          <a:noFill/>
          <a:ln>
            <a:noFill/>
          </a:ln>
        </p:spPr>
        <p:txBody>
          <a:bodyPr spcFirstLastPara="1" wrap="square" lIns="109725" tIns="109725" rIns="109725" bIns="91425" anchor="t" anchorCtr="0">
            <a:normAutofit/>
          </a:bodyPr>
          <a:lstStyle>
            <a:lvl1pPr marL="457200" lvl="0" indent="-228600" algn="l">
              <a:lnSpc>
                <a:spcPct val="140000"/>
              </a:lnSpc>
              <a:spcBef>
                <a:spcPts val="930"/>
              </a:spcBef>
              <a:spcAft>
                <a:spcPts val="0"/>
              </a:spcAft>
              <a:buClr>
                <a:srgbClr val="3F3F3F"/>
              </a:buClr>
              <a:buSzPts val="1800"/>
              <a:buNone/>
              <a:defRPr/>
            </a:lvl1pPr>
            <a:lvl2pPr marL="914400" lvl="1" indent="-228600" algn="l">
              <a:lnSpc>
                <a:spcPct val="140000"/>
              </a:lnSpc>
              <a:spcBef>
                <a:spcPts val="930"/>
              </a:spcBef>
              <a:spcAft>
                <a:spcPts val="0"/>
              </a:spcAft>
              <a:buClr>
                <a:srgbClr val="3F3F3F"/>
              </a:buClr>
              <a:buSzPts val="1800"/>
              <a:buNone/>
              <a:defRPr/>
            </a:lvl2pPr>
            <a:lvl3pPr marL="1371600" lvl="2" indent="-342900" algn="l">
              <a:lnSpc>
                <a:spcPct val="140000"/>
              </a:lnSpc>
              <a:spcBef>
                <a:spcPts val="930"/>
              </a:spcBef>
              <a:spcAft>
                <a:spcPts val="0"/>
              </a:spcAft>
              <a:buClr>
                <a:srgbClr val="3F3F3F"/>
              </a:buClr>
              <a:buSzPts val="1800"/>
              <a:buChar char="–"/>
              <a:defRPr/>
            </a:lvl3pPr>
            <a:lvl4pPr marL="1828800" lvl="3" indent="-342900" algn="l">
              <a:lnSpc>
                <a:spcPct val="140000"/>
              </a:lnSpc>
              <a:spcBef>
                <a:spcPts val="930"/>
              </a:spcBef>
              <a:spcAft>
                <a:spcPts val="0"/>
              </a:spcAft>
              <a:buClr>
                <a:srgbClr val="3F3F3F"/>
              </a:buClr>
              <a:buSzPts val="1800"/>
              <a:buChar char="–"/>
              <a:defRPr/>
            </a:lvl4pPr>
            <a:lvl5pPr marL="2286000" lvl="4" indent="-342900" algn="l">
              <a:lnSpc>
                <a:spcPct val="140000"/>
              </a:lnSpc>
              <a:spcBef>
                <a:spcPts val="930"/>
              </a:spcBef>
              <a:spcAft>
                <a:spcPts val="0"/>
              </a:spcAft>
              <a:buClr>
                <a:srgbClr val="3F3F3F"/>
              </a:buClr>
              <a:buSzPts val="1800"/>
              <a:buChar char="–"/>
              <a:defRPr/>
            </a:lvl5pPr>
            <a:lvl6pPr marL="2743200" lvl="5" indent="-342900" algn="l">
              <a:lnSpc>
                <a:spcPct val="111000"/>
              </a:lnSpc>
              <a:spcBef>
                <a:spcPts val="930"/>
              </a:spcBef>
              <a:spcAft>
                <a:spcPts val="0"/>
              </a:spcAft>
              <a:buClr>
                <a:srgbClr val="BC2818"/>
              </a:buClr>
              <a:buSzPts val="1800"/>
              <a:buChar char="–"/>
              <a:defRPr/>
            </a:lvl6pPr>
            <a:lvl7pPr marL="3200400" lvl="6" indent="-342900" algn="l">
              <a:lnSpc>
                <a:spcPct val="111000"/>
              </a:lnSpc>
              <a:spcBef>
                <a:spcPts val="930"/>
              </a:spcBef>
              <a:spcAft>
                <a:spcPts val="0"/>
              </a:spcAft>
              <a:buClr>
                <a:srgbClr val="BC2818"/>
              </a:buClr>
              <a:buSzPts val="1800"/>
              <a:buChar char="–"/>
              <a:defRPr/>
            </a:lvl7pPr>
            <a:lvl8pPr marL="3657600" lvl="7" indent="-342900" algn="l">
              <a:lnSpc>
                <a:spcPct val="111000"/>
              </a:lnSpc>
              <a:spcBef>
                <a:spcPts val="930"/>
              </a:spcBef>
              <a:spcAft>
                <a:spcPts val="0"/>
              </a:spcAft>
              <a:buClr>
                <a:srgbClr val="BC2818"/>
              </a:buClr>
              <a:buSzPts val="1800"/>
              <a:buChar char="–"/>
              <a:defRPr/>
            </a:lvl8pPr>
            <a:lvl9pPr marL="4114800" lvl="8" indent="-342900" algn="l">
              <a:lnSpc>
                <a:spcPct val="111000"/>
              </a:lnSpc>
              <a:spcBef>
                <a:spcPts val="930"/>
              </a:spcBef>
              <a:spcAft>
                <a:spcPts val="0"/>
              </a:spcAft>
              <a:buClr>
                <a:srgbClr val="BC2818"/>
              </a:buClr>
              <a:buSzPts val="1800"/>
              <a:buChar char="–"/>
              <a:defRPr/>
            </a:lvl9pPr>
          </a:lstStyle>
          <a:p>
            <a:endParaRPr/>
          </a:p>
        </p:txBody>
      </p:sp>
      <p:sp>
        <p:nvSpPr>
          <p:cNvPr id="97" name="Google Shape;97;p33"/>
          <p:cNvSpPr txBox="1">
            <a:spLocks noGrp="1"/>
          </p:cNvSpPr>
          <p:nvPr>
            <p:ph type="dt" idx="10"/>
          </p:nvPr>
        </p:nvSpPr>
        <p:spPr>
          <a:xfrm>
            <a:off x="9277965" y="6296615"/>
            <a:ext cx="2505996" cy="365125"/>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3"/>
          <p:cNvSpPr txBox="1">
            <a:spLocks noGrp="1"/>
          </p:cNvSpPr>
          <p:nvPr>
            <p:ph type="ftr" idx="11"/>
          </p:nvPr>
        </p:nvSpPr>
        <p:spPr>
          <a:xfrm>
            <a:off x="2933699" y="6296615"/>
            <a:ext cx="5959577"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3"/>
          <p:cNvSpPr txBox="1">
            <a:spLocks noGrp="1"/>
          </p:cNvSpPr>
          <p:nvPr>
            <p:ph type="sldNum" idx="12"/>
          </p:nvPr>
        </p:nvSpPr>
        <p:spPr>
          <a:xfrm rot="5400000">
            <a:off x="8734643" y="2853201"/>
            <a:ext cx="5383267" cy="604269"/>
          </a:xfrm>
          <a:prstGeom prst="rect">
            <a:avLst/>
          </a:prstGeom>
          <a:noFill/>
          <a:ln>
            <a:noFill/>
          </a:ln>
        </p:spPr>
        <p:txBody>
          <a:bodyPr spcFirstLastPara="1" wrap="square" lIns="109725" tIns="109725" rIns="109725" bIns="91425" anchor="b" anchorCtr="0">
            <a:noAutofit/>
          </a:bodyPr>
          <a:lstStyle>
            <a:lvl1pPr marL="0" lvl="0" indent="0" algn="l">
              <a:spcBef>
                <a:spcPts val="0"/>
              </a:spcBef>
              <a:buNone/>
              <a:defRPr sz="1600" b="1">
                <a:solidFill>
                  <a:srgbClr val="3F3F3F"/>
                </a:solidFill>
                <a:latin typeface="Meiryo"/>
                <a:ea typeface="Meiryo"/>
                <a:cs typeface="Meiryo"/>
                <a:sym typeface="Meiryo"/>
              </a:defRPr>
            </a:lvl1pPr>
            <a:lvl2pPr marL="0" lvl="1" indent="0" algn="l">
              <a:spcBef>
                <a:spcPts val="0"/>
              </a:spcBef>
              <a:buNone/>
              <a:defRPr sz="1600" b="1">
                <a:solidFill>
                  <a:srgbClr val="3F3F3F"/>
                </a:solidFill>
                <a:latin typeface="Meiryo"/>
                <a:ea typeface="Meiryo"/>
                <a:cs typeface="Meiryo"/>
                <a:sym typeface="Meiryo"/>
              </a:defRPr>
            </a:lvl2pPr>
            <a:lvl3pPr marL="0" lvl="2" indent="0" algn="l">
              <a:spcBef>
                <a:spcPts val="0"/>
              </a:spcBef>
              <a:buNone/>
              <a:defRPr sz="1600" b="1">
                <a:solidFill>
                  <a:srgbClr val="3F3F3F"/>
                </a:solidFill>
                <a:latin typeface="Meiryo"/>
                <a:ea typeface="Meiryo"/>
                <a:cs typeface="Meiryo"/>
                <a:sym typeface="Meiryo"/>
              </a:defRPr>
            </a:lvl3pPr>
            <a:lvl4pPr marL="0" lvl="3" indent="0" algn="l">
              <a:spcBef>
                <a:spcPts val="0"/>
              </a:spcBef>
              <a:buNone/>
              <a:defRPr sz="1600" b="1">
                <a:solidFill>
                  <a:srgbClr val="3F3F3F"/>
                </a:solidFill>
                <a:latin typeface="Meiryo"/>
                <a:ea typeface="Meiryo"/>
                <a:cs typeface="Meiryo"/>
                <a:sym typeface="Meiryo"/>
              </a:defRPr>
            </a:lvl4pPr>
            <a:lvl5pPr marL="0" lvl="4" indent="0" algn="l">
              <a:spcBef>
                <a:spcPts val="0"/>
              </a:spcBef>
              <a:buNone/>
              <a:defRPr sz="1600" b="1">
                <a:solidFill>
                  <a:srgbClr val="3F3F3F"/>
                </a:solidFill>
                <a:latin typeface="Meiryo"/>
                <a:ea typeface="Meiryo"/>
                <a:cs typeface="Meiryo"/>
                <a:sym typeface="Meiryo"/>
              </a:defRPr>
            </a:lvl5pPr>
            <a:lvl6pPr marL="0" lvl="5" indent="0" algn="l">
              <a:spcBef>
                <a:spcPts val="0"/>
              </a:spcBef>
              <a:buNone/>
              <a:defRPr sz="1600" b="1">
                <a:solidFill>
                  <a:srgbClr val="3F3F3F"/>
                </a:solidFill>
                <a:latin typeface="Meiryo"/>
                <a:ea typeface="Meiryo"/>
                <a:cs typeface="Meiryo"/>
                <a:sym typeface="Meiryo"/>
              </a:defRPr>
            </a:lvl6pPr>
            <a:lvl7pPr marL="0" lvl="6" indent="0" algn="l">
              <a:spcBef>
                <a:spcPts val="0"/>
              </a:spcBef>
              <a:buNone/>
              <a:defRPr sz="1600" b="1">
                <a:solidFill>
                  <a:srgbClr val="3F3F3F"/>
                </a:solidFill>
                <a:latin typeface="Meiryo"/>
                <a:ea typeface="Meiryo"/>
                <a:cs typeface="Meiryo"/>
                <a:sym typeface="Meiryo"/>
              </a:defRPr>
            </a:lvl7pPr>
            <a:lvl8pPr marL="0" lvl="7" indent="0" algn="l">
              <a:spcBef>
                <a:spcPts val="0"/>
              </a:spcBef>
              <a:buNone/>
              <a:defRPr sz="1600" b="1">
                <a:solidFill>
                  <a:srgbClr val="3F3F3F"/>
                </a:solidFill>
                <a:latin typeface="Meiryo"/>
                <a:ea typeface="Meiryo"/>
                <a:cs typeface="Meiryo"/>
                <a:sym typeface="Meiryo"/>
              </a:defRPr>
            </a:lvl8pPr>
            <a:lvl9pPr marL="0" lvl="8" indent="0" algn="l">
              <a:spcBef>
                <a:spcPts val="0"/>
              </a:spcBef>
              <a:buNone/>
              <a:defRPr sz="1600" b="1">
                <a:solidFill>
                  <a:srgbClr val="3F3F3F"/>
                </a:solidFill>
                <a:latin typeface="Meiryo"/>
                <a:ea typeface="Meiryo"/>
                <a:cs typeface="Meiryo"/>
                <a:sym typeface="Meiryo"/>
              </a:defRPr>
            </a:lvl9pPr>
          </a:lstStyle>
          <a:p>
            <a:pPr marL="0" lvl="0" indent="0" algn="l" rtl="0">
              <a:spcBef>
                <a:spcPts val="0"/>
              </a:spcBef>
              <a:spcAft>
                <a:spcPts val="0"/>
              </a:spcAft>
              <a:buNone/>
            </a:pPr>
            <a:fld id="{00000000-1234-1234-1234-123412341234}" type="slidenum">
              <a:rPr lang="en-US"/>
              <a:t>‹#›</a:t>
            </a:fld>
            <a:endParaRPr/>
          </a:p>
        </p:txBody>
      </p:sp>
      <p:cxnSp>
        <p:nvCxnSpPr>
          <p:cNvPr id="100" name="Google Shape;100;p33" title="Rule Line"/>
          <p:cNvCxnSpPr/>
          <p:nvPr/>
        </p:nvCxnSpPr>
        <p:spPr>
          <a:xfrm>
            <a:off x="9111582" y="571502"/>
            <a:ext cx="0" cy="5275467"/>
          </a:xfrm>
          <a:prstGeom prst="straightConnector1">
            <a:avLst/>
          </a:prstGeom>
          <a:noFill/>
          <a:ln w="38100" cap="flat" cmpd="sng">
            <a:solidFill>
              <a:srgbClr val="595959"/>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24"/>
          <p:cNvSpPr txBox="1">
            <a:spLocks noGrp="1"/>
          </p:cNvSpPr>
          <p:nvPr>
            <p:ph type="title"/>
          </p:nvPr>
        </p:nvSpPr>
        <p:spPr>
          <a:xfrm>
            <a:off x="1920240" y="442220"/>
            <a:ext cx="8770571" cy="1345269"/>
          </a:xfrm>
          <a:prstGeom prst="rect">
            <a:avLst/>
          </a:prstGeom>
          <a:noFill/>
          <a:ln>
            <a:noFill/>
          </a:ln>
        </p:spPr>
        <p:txBody>
          <a:bodyPr spcFirstLastPara="1" wrap="square" lIns="109725" tIns="109725" rIns="109725" bIns="91425" anchor="b" anchorCtr="0">
            <a:normAutofit/>
          </a:bodyPr>
          <a:lstStyle>
            <a:lvl1pPr lvl="0" algn="l">
              <a:lnSpc>
                <a:spcPct val="13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4"/>
          <p:cNvSpPr txBox="1">
            <a:spLocks noGrp="1"/>
          </p:cNvSpPr>
          <p:nvPr>
            <p:ph type="body" idx="1"/>
          </p:nvPr>
        </p:nvSpPr>
        <p:spPr>
          <a:xfrm>
            <a:off x="1920240" y="2312276"/>
            <a:ext cx="8770571" cy="3651504"/>
          </a:xfrm>
          <a:prstGeom prst="rect">
            <a:avLst/>
          </a:prstGeom>
          <a:noFill/>
          <a:ln>
            <a:noFill/>
          </a:ln>
        </p:spPr>
        <p:txBody>
          <a:bodyPr spcFirstLastPara="1" wrap="square" lIns="109725" tIns="109725" rIns="109725" bIns="91425" anchor="t" anchorCtr="0">
            <a:normAutofit/>
          </a:bodyPr>
          <a:lstStyle>
            <a:lvl1pPr marL="457200" lvl="0" indent="-228600" algn="l">
              <a:lnSpc>
                <a:spcPct val="140000"/>
              </a:lnSpc>
              <a:spcBef>
                <a:spcPts val="930"/>
              </a:spcBef>
              <a:spcAft>
                <a:spcPts val="0"/>
              </a:spcAft>
              <a:buClr>
                <a:srgbClr val="3F3F3F"/>
              </a:buClr>
              <a:buSzPts val="1800"/>
              <a:buNone/>
              <a:defRPr/>
            </a:lvl1pPr>
            <a:lvl2pPr marL="914400" lvl="1" indent="-228600" algn="l">
              <a:lnSpc>
                <a:spcPct val="140000"/>
              </a:lnSpc>
              <a:spcBef>
                <a:spcPts val="930"/>
              </a:spcBef>
              <a:spcAft>
                <a:spcPts val="0"/>
              </a:spcAft>
              <a:buClr>
                <a:srgbClr val="3F3F3F"/>
              </a:buClr>
              <a:buSzPts val="1800"/>
              <a:buNone/>
              <a:defRPr/>
            </a:lvl2pPr>
            <a:lvl3pPr marL="1371600" lvl="2" indent="-342900" algn="l">
              <a:lnSpc>
                <a:spcPct val="140000"/>
              </a:lnSpc>
              <a:spcBef>
                <a:spcPts val="930"/>
              </a:spcBef>
              <a:spcAft>
                <a:spcPts val="0"/>
              </a:spcAft>
              <a:buClr>
                <a:srgbClr val="3F3F3F"/>
              </a:buClr>
              <a:buSzPts val="1800"/>
              <a:buChar char="–"/>
              <a:defRPr/>
            </a:lvl3pPr>
            <a:lvl4pPr marL="1828800" lvl="3" indent="-342900" algn="l">
              <a:lnSpc>
                <a:spcPct val="140000"/>
              </a:lnSpc>
              <a:spcBef>
                <a:spcPts val="930"/>
              </a:spcBef>
              <a:spcAft>
                <a:spcPts val="0"/>
              </a:spcAft>
              <a:buClr>
                <a:srgbClr val="3F3F3F"/>
              </a:buClr>
              <a:buSzPts val="1800"/>
              <a:buChar char="–"/>
              <a:defRPr/>
            </a:lvl4pPr>
            <a:lvl5pPr marL="2286000" lvl="4" indent="-342900" algn="l">
              <a:lnSpc>
                <a:spcPct val="140000"/>
              </a:lnSpc>
              <a:spcBef>
                <a:spcPts val="930"/>
              </a:spcBef>
              <a:spcAft>
                <a:spcPts val="0"/>
              </a:spcAft>
              <a:buClr>
                <a:srgbClr val="3F3F3F"/>
              </a:buClr>
              <a:buSzPts val="1800"/>
              <a:buChar char="–"/>
              <a:defRPr/>
            </a:lvl5pPr>
            <a:lvl6pPr marL="2743200" lvl="5" indent="-342900" algn="l">
              <a:lnSpc>
                <a:spcPct val="111000"/>
              </a:lnSpc>
              <a:spcBef>
                <a:spcPts val="930"/>
              </a:spcBef>
              <a:spcAft>
                <a:spcPts val="0"/>
              </a:spcAft>
              <a:buClr>
                <a:srgbClr val="BC2818"/>
              </a:buClr>
              <a:buSzPts val="1800"/>
              <a:buChar char="–"/>
              <a:defRPr/>
            </a:lvl6pPr>
            <a:lvl7pPr marL="3200400" lvl="6" indent="-342900" algn="l">
              <a:lnSpc>
                <a:spcPct val="111000"/>
              </a:lnSpc>
              <a:spcBef>
                <a:spcPts val="930"/>
              </a:spcBef>
              <a:spcAft>
                <a:spcPts val="0"/>
              </a:spcAft>
              <a:buClr>
                <a:srgbClr val="BC2818"/>
              </a:buClr>
              <a:buSzPts val="1800"/>
              <a:buChar char="–"/>
              <a:defRPr/>
            </a:lvl7pPr>
            <a:lvl8pPr marL="3657600" lvl="7" indent="-342900" algn="l">
              <a:lnSpc>
                <a:spcPct val="111000"/>
              </a:lnSpc>
              <a:spcBef>
                <a:spcPts val="930"/>
              </a:spcBef>
              <a:spcAft>
                <a:spcPts val="0"/>
              </a:spcAft>
              <a:buClr>
                <a:srgbClr val="BC2818"/>
              </a:buClr>
              <a:buSzPts val="1800"/>
              <a:buChar char="–"/>
              <a:defRPr/>
            </a:lvl8pPr>
            <a:lvl9pPr marL="4114800" lvl="8" indent="-342900" algn="l">
              <a:lnSpc>
                <a:spcPct val="111000"/>
              </a:lnSpc>
              <a:spcBef>
                <a:spcPts val="930"/>
              </a:spcBef>
              <a:spcAft>
                <a:spcPts val="0"/>
              </a:spcAft>
              <a:buClr>
                <a:srgbClr val="BC2818"/>
              </a:buClr>
              <a:buSzPts val="1800"/>
              <a:buChar char="–"/>
              <a:defRPr/>
            </a:lvl9pPr>
          </a:lstStyle>
          <a:p>
            <a:endParaRPr/>
          </a:p>
        </p:txBody>
      </p:sp>
      <p:sp>
        <p:nvSpPr>
          <p:cNvPr id="25" name="Google Shape;25;p24"/>
          <p:cNvSpPr txBox="1">
            <a:spLocks noGrp="1"/>
          </p:cNvSpPr>
          <p:nvPr>
            <p:ph type="dt" idx="10"/>
          </p:nvPr>
        </p:nvSpPr>
        <p:spPr>
          <a:xfrm>
            <a:off x="7850727" y="6170491"/>
            <a:ext cx="2840083" cy="457200"/>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4"/>
          <p:cNvSpPr txBox="1">
            <a:spLocks noGrp="1"/>
          </p:cNvSpPr>
          <p:nvPr>
            <p:ph type="ftr" idx="11"/>
          </p:nvPr>
        </p:nvSpPr>
        <p:spPr>
          <a:xfrm>
            <a:off x="1920240" y="6170490"/>
            <a:ext cx="5667375" cy="457200"/>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4"/>
          <p:cNvSpPr txBox="1">
            <a:spLocks noGrp="1"/>
          </p:cNvSpPr>
          <p:nvPr>
            <p:ph type="sldNum" idx="12"/>
          </p:nvPr>
        </p:nvSpPr>
        <p:spPr>
          <a:xfrm>
            <a:off x="10853744" y="6170490"/>
            <a:ext cx="1188720" cy="457200"/>
          </a:xfrm>
          <a:prstGeom prst="rect">
            <a:avLst/>
          </a:prstGeom>
          <a:noFill/>
          <a:ln>
            <a:noFill/>
          </a:ln>
        </p:spPr>
        <p:txBody>
          <a:bodyPr spcFirstLastPara="1" wrap="square" lIns="109725" tIns="109725" rIns="109725" bIns="91425" anchor="b"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type="blank">
  <p:cSld name="BLANK">
    <p:bg>
      <p:bgPr>
        <a:solidFill>
          <a:schemeClr val="lt2"/>
        </a:solidFill>
        <a:effectLst/>
      </p:bgPr>
    </p:bg>
    <p:spTree>
      <p:nvGrpSpPr>
        <p:cNvPr id="1" name="Shape 28"/>
        <p:cNvGrpSpPr/>
        <p:nvPr/>
      </p:nvGrpSpPr>
      <p:grpSpPr>
        <a:xfrm>
          <a:off x="0" y="0"/>
          <a:ext cx="0" cy="0"/>
          <a:chOff x="0" y="0"/>
          <a:chExt cx="0" cy="0"/>
        </a:xfrm>
      </p:grpSpPr>
      <p:sp>
        <p:nvSpPr>
          <p:cNvPr id="29" name="Google Shape;29;p25"/>
          <p:cNvSpPr txBox="1">
            <a:spLocks noGrp="1"/>
          </p:cNvSpPr>
          <p:nvPr>
            <p:ph type="dt" idx="10"/>
          </p:nvPr>
        </p:nvSpPr>
        <p:spPr>
          <a:xfrm>
            <a:off x="7850727" y="6170491"/>
            <a:ext cx="2840083" cy="457200"/>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5"/>
          <p:cNvSpPr txBox="1">
            <a:spLocks noGrp="1"/>
          </p:cNvSpPr>
          <p:nvPr>
            <p:ph type="ftr" idx="11"/>
          </p:nvPr>
        </p:nvSpPr>
        <p:spPr>
          <a:xfrm>
            <a:off x="1920240" y="6170490"/>
            <a:ext cx="5667375" cy="457200"/>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5"/>
          <p:cNvSpPr txBox="1">
            <a:spLocks noGrp="1"/>
          </p:cNvSpPr>
          <p:nvPr>
            <p:ph type="sldNum" idx="12"/>
          </p:nvPr>
        </p:nvSpPr>
        <p:spPr>
          <a:xfrm>
            <a:off x="10853744" y="6170490"/>
            <a:ext cx="1188720" cy="457200"/>
          </a:xfrm>
          <a:prstGeom prst="rect">
            <a:avLst/>
          </a:prstGeom>
          <a:noFill/>
          <a:ln>
            <a:noFill/>
          </a:ln>
        </p:spPr>
        <p:txBody>
          <a:bodyPr spcFirstLastPara="1" wrap="square" lIns="109725" tIns="109725" rIns="109725" bIns="91425" anchor="b"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2"/>
        <p:cNvGrpSpPr/>
        <p:nvPr/>
      </p:nvGrpSpPr>
      <p:grpSpPr>
        <a:xfrm>
          <a:off x="0" y="0"/>
          <a:ext cx="0" cy="0"/>
          <a:chOff x="0" y="0"/>
          <a:chExt cx="0" cy="0"/>
        </a:xfrm>
      </p:grpSpPr>
      <p:grpSp>
        <p:nvGrpSpPr>
          <p:cNvPr id="33" name="Google Shape;33;p26"/>
          <p:cNvGrpSpPr/>
          <p:nvPr/>
        </p:nvGrpSpPr>
        <p:grpSpPr>
          <a:xfrm>
            <a:off x="3124577" y="0"/>
            <a:ext cx="4389519" cy="2916937"/>
            <a:chOff x="3124577" y="0"/>
            <a:chExt cx="4389519" cy="2916937"/>
          </a:xfrm>
        </p:grpSpPr>
        <p:sp>
          <p:nvSpPr>
            <p:cNvPr id="34" name="Google Shape;34;p26"/>
            <p:cNvSpPr/>
            <p:nvPr/>
          </p:nvSpPr>
          <p:spPr>
            <a:xfrm>
              <a:off x="3320637" y="0"/>
              <a:ext cx="4013331" cy="2742133"/>
            </a:xfrm>
            <a:custGeom>
              <a:avLst/>
              <a:gdLst/>
              <a:ahLst/>
              <a:cxnLst/>
              <a:rect l="l" t="t" r="r" b="b"/>
              <a:pathLst>
                <a:path w="4013331" h="2742133" extrusionOk="0">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35" name="Google Shape;35;p26"/>
            <p:cNvSpPr/>
            <p:nvPr/>
          </p:nvSpPr>
          <p:spPr>
            <a:xfrm>
              <a:off x="3566319" y="0"/>
              <a:ext cx="3401415" cy="2440484"/>
            </a:xfrm>
            <a:custGeom>
              <a:avLst/>
              <a:gdLst/>
              <a:ahLst/>
              <a:cxnLst/>
              <a:rect l="l" t="t" r="r" b="b"/>
              <a:pathLst>
                <a:path w="3401415" h="2440484" extrusionOk="0">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cap="flat" cmpd="sng">
              <a:solidFill>
                <a:srgbClr val="DCD6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36" name="Google Shape;36;p26"/>
            <p:cNvSpPr/>
            <p:nvPr/>
          </p:nvSpPr>
          <p:spPr>
            <a:xfrm>
              <a:off x="3232490" y="0"/>
              <a:ext cx="4164597" cy="2817185"/>
            </a:xfrm>
            <a:custGeom>
              <a:avLst/>
              <a:gdLst/>
              <a:ahLst/>
              <a:cxnLst/>
              <a:rect l="l" t="t" r="r" b="b"/>
              <a:pathLst>
                <a:path w="4130517" h="2806419" extrusionOk="0">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37" name="Google Shape;37;p26"/>
            <p:cNvSpPr/>
            <p:nvPr/>
          </p:nvSpPr>
          <p:spPr>
            <a:xfrm>
              <a:off x="3124577" y="0"/>
              <a:ext cx="4389519" cy="2916937"/>
            </a:xfrm>
            <a:custGeom>
              <a:avLst/>
              <a:gdLst/>
              <a:ahLst/>
              <a:cxnLst/>
              <a:rect l="l" t="t" r="r" b="b"/>
              <a:pathLst>
                <a:path w="4389519" h="2916937" extrusionOk="0">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grpSp>
      <p:grpSp>
        <p:nvGrpSpPr>
          <p:cNvPr id="38" name="Google Shape;38;p26"/>
          <p:cNvGrpSpPr/>
          <p:nvPr/>
        </p:nvGrpSpPr>
        <p:grpSpPr>
          <a:xfrm>
            <a:off x="8122942" y="0"/>
            <a:ext cx="4069058" cy="3547008"/>
            <a:chOff x="8122942" y="0"/>
            <a:chExt cx="4069058" cy="3547008"/>
          </a:xfrm>
        </p:grpSpPr>
        <p:sp>
          <p:nvSpPr>
            <p:cNvPr id="39" name="Google Shape;39;p26"/>
            <p:cNvSpPr/>
            <p:nvPr/>
          </p:nvSpPr>
          <p:spPr>
            <a:xfrm>
              <a:off x="8122942" y="0"/>
              <a:ext cx="4069058" cy="3547008"/>
            </a:xfrm>
            <a:custGeom>
              <a:avLst/>
              <a:gdLst/>
              <a:ahLst/>
              <a:cxnLst/>
              <a:rect l="l" t="t" r="r" b="b"/>
              <a:pathLst>
                <a:path w="4069058" h="3547008" extrusionOk="0">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40" name="Google Shape;40;p26"/>
            <p:cNvSpPr/>
            <p:nvPr/>
          </p:nvSpPr>
          <p:spPr>
            <a:xfrm flipH="1">
              <a:off x="8319994" y="0"/>
              <a:ext cx="3872006" cy="3321595"/>
            </a:xfrm>
            <a:custGeom>
              <a:avLst/>
              <a:gdLst/>
              <a:ahLst/>
              <a:cxnLst/>
              <a:rect l="l" t="t" r="r" b="b"/>
              <a:pathLst>
                <a:path w="3872006" h="3321595" extrusionOk="0">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a:ea typeface="Meiryo"/>
                <a:cs typeface="Meiryo"/>
                <a:sym typeface="Meiryo"/>
              </a:endParaRPr>
            </a:p>
          </p:txBody>
        </p:sp>
        <p:sp>
          <p:nvSpPr>
            <p:cNvPr id="41" name="Google Shape;41;p26"/>
            <p:cNvSpPr/>
            <p:nvPr/>
          </p:nvSpPr>
          <p:spPr>
            <a:xfrm flipH="1">
              <a:off x="8729240" y="9274"/>
              <a:ext cx="3462454" cy="3010961"/>
            </a:xfrm>
            <a:custGeom>
              <a:avLst/>
              <a:gdLst/>
              <a:ahLst/>
              <a:cxnLst/>
              <a:rect l="l" t="t" r="r" b="b"/>
              <a:pathLst>
                <a:path w="3462454" h="3010961" extrusionOk="0">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cap="flat" cmpd="sng">
              <a:solidFill>
                <a:srgbClr val="DCD6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a:ea typeface="Meiryo"/>
                <a:cs typeface="Meiryo"/>
                <a:sym typeface="Meiryo"/>
              </a:endParaRPr>
            </a:p>
          </p:txBody>
        </p:sp>
        <p:sp>
          <p:nvSpPr>
            <p:cNvPr id="42" name="Google Shape;42;p26"/>
            <p:cNvSpPr/>
            <p:nvPr/>
          </p:nvSpPr>
          <p:spPr>
            <a:xfrm flipH="1">
              <a:off x="8243247" y="9274"/>
              <a:ext cx="3948447" cy="3411460"/>
            </a:xfrm>
            <a:custGeom>
              <a:avLst/>
              <a:gdLst/>
              <a:ahLst/>
              <a:cxnLst/>
              <a:rect l="l" t="t" r="r" b="b"/>
              <a:pathLst>
                <a:path w="3904481" h="3411460" extrusionOk="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a:ea typeface="Meiryo"/>
                <a:cs typeface="Meiryo"/>
                <a:sym typeface="Meiryo"/>
              </a:endParaRPr>
            </a:p>
          </p:txBody>
        </p:sp>
      </p:grpSp>
      <p:grpSp>
        <p:nvGrpSpPr>
          <p:cNvPr id="43" name="Google Shape;43;p26"/>
          <p:cNvGrpSpPr/>
          <p:nvPr/>
        </p:nvGrpSpPr>
        <p:grpSpPr>
          <a:xfrm>
            <a:off x="-1" y="1355238"/>
            <a:ext cx="4381339" cy="5510713"/>
            <a:chOff x="0" y="1347287"/>
            <a:chExt cx="4259808" cy="5510713"/>
          </a:xfrm>
        </p:grpSpPr>
        <p:sp>
          <p:nvSpPr>
            <p:cNvPr id="44" name="Google Shape;44;p26"/>
            <p:cNvSpPr/>
            <p:nvPr/>
          </p:nvSpPr>
          <p:spPr>
            <a:xfrm>
              <a:off x="0" y="1676545"/>
              <a:ext cx="4174269" cy="5181455"/>
            </a:xfrm>
            <a:custGeom>
              <a:avLst/>
              <a:gdLst/>
              <a:ahLst/>
              <a:cxnLst/>
              <a:rect l="l" t="t" r="r" b="b"/>
              <a:pathLst>
                <a:path w="4174269" h="5181455" extrusionOk="0">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45" name="Google Shape;45;p26"/>
            <p:cNvSpPr/>
            <p:nvPr/>
          </p:nvSpPr>
          <p:spPr>
            <a:xfrm>
              <a:off x="0" y="1347287"/>
              <a:ext cx="4259808" cy="5510713"/>
            </a:xfrm>
            <a:custGeom>
              <a:avLst/>
              <a:gdLst/>
              <a:ahLst/>
              <a:cxnLst/>
              <a:rect l="l" t="t" r="r" b="b"/>
              <a:pathLst>
                <a:path w="4259808" h="5510713" extrusionOk="0">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46" name="Google Shape;46;p26"/>
            <p:cNvSpPr/>
            <p:nvPr/>
          </p:nvSpPr>
          <p:spPr>
            <a:xfrm>
              <a:off x="0" y="1592806"/>
              <a:ext cx="4029221" cy="5265194"/>
            </a:xfrm>
            <a:custGeom>
              <a:avLst/>
              <a:gdLst/>
              <a:ahLst/>
              <a:cxnLst/>
              <a:rect l="l" t="t" r="r" b="b"/>
              <a:pathLst>
                <a:path w="4029221" h="5265194" extrusionOk="0">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cap="flat" cmpd="sng">
              <a:solidFill>
                <a:srgbClr val="DCD6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47" name="Google Shape;47;p26"/>
            <p:cNvSpPr/>
            <p:nvPr/>
          </p:nvSpPr>
          <p:spPr>
            <a:xfrm>
              <a:off x="0" y="2147333"/>
              <a:ext cx="3702048" cy="4710667"/>
            </a:xfrm>
            <a:custGeom>
              <a:avLst/>
              <a:gdLst/>
              <a:ahLst/>
              <a:cxnLst/>
              <a:rect l="l" t="t" r="r" b="b"/>
              <a:pathLst>
                <a:path w="3702048" h="4710667" extrusionOk="0">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cap="flat" cmpd="sng">
              <a:solidFill>
                <a:srgbClr val="DCD6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grpSp>
      <p:sp>
        <p:nvSpPr>
          <p:cNvPr id="48" name="Google Shape;48;p26"/>
          <p:cNvSpPr txBox="1">
            <a:spLocks noGrp="1"/>
          </p:cNvSpPr>
          <p:nvPr>
            <p:ph type="title"/>
          </p:nvPr>
        </p:nvSpPr>
        <p:spPr>
          <a:xfrm>
            <a:off x="4654296" y="3420734"/>
            <a:ext cx="6665976" cy="2129674"/>
          </a:xfrm>
          <a:prstGeom prst="rect">
            <a:avLst/>
          </a:prstGeom>
          <a:noFill/>
          <a:ln>
            <a:noFill/>
          </a:ln>
        </p:spPr>
        <p:txBody>
          <a:bodyPr spcFirstLastPara="1" wrap="square" lIns="109725" tIns="109725" rIns="109725" bIns="91425" anchor="b" anchorCtr="0">
            <a:noAutofit/>
          </a:bodyPr>
          <a:lstStyle>
            <a:lvl1pPr lvl="0" algn="l">
              <a:lnSpc>
                <a:spcPct val="110000"/>
              </a:lnSpc>
              <a:spcBef>
                <a:spcPts val="0"/>
              </a:spcBef>
              <a:spcAft>
                <a:spcPts val="0"/>
              </a:spcAft>
              <a:buClr>
                <a:srgbClr val="3F3F3F"/>
              </a:buClr>
              <a:buSzPts val="4800"/>
              <a:buFont typeface="Meiryo"/>
              <a:buNone/>
              <a:defRPr sz="4800" cap="none">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6"/>
          <p:cNvSpPr txBox="1">
            <a:spLocks noGrp="1"/>
          </p:cNvSpPr>
          <p:nvPr>
            <p:ph type="ftr" idx="11"/>
          </p:nvPr>
        </p:nvSpPr>
        <p:spPr>
          <a:xfrm>
            <a:off x="4654296" y="6170490"/>
            <a:ext cx="5713314" cy="457200"/>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6"/>
          <p:cNvSpPr txBox="1">
            <a:spLocks noGrp="1"/>
          </p:cNvSpPr>
          <p:nvPr>
            <p:ph type="sldNum" idx="12"/>
          </p:nvPr>
        </p:nvSpPr>
        <p:spPr>
          <a:xfrm>
            <a:off x="10853744" y="6170490"/>
            <a:ext cx="1188720" cy="457200"/>
          </a:xfrm>
          <a:prstGeom prst="rect">
            <a:avLst/>
          </a:prstGeom>
          <a:noFill/>
          <a:ln>
            <a:noFill/>
          </a:ln>
        </p:spPr>
        <p:txBody>
          <a:bodyPr spcFirstLastPara="1" wrap="square" lIns="109725" tIns="109725" rIns="109725" bIns="91425" anchor="b"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51" name="Google Shape;51;p26"/>
          <p:cNvSpPr txBox="1">
            <a:spLocks noGrp="1"/>
          </p:cNvSpPr>
          <p:nvPr>
            <p:ph type="body" idx="1"/>
          </p:nvPr>
        </p:nvSpPr>
        <p:spPr>
          <a:xfrm>
            <a:off x="4654295" y="5550408"/>
            <a:ext cx="6665975" cy="512064"/>
          </a:xfrm>
          <a:prstGeom prst="rect">
            <a:avLst/>
          </a:prstGeom>
          <a:noFill/>
          <a:ln>
            <a:noFill/>
          </a:ln>
        </p:spPr>
        <p:txBody>
          <a:bodyPr spcFirstLastPara="1" wrap="square" lIns="109725" tIns="109725" rIns="109725" bIns="91425" anchor="t" anchorCtr="0">
            <a:normAutofit/>
          </a:bodyPr>
          <a:lstStyle>
            <a:lvl1pPr marL="457200" lvl="0" indent="-228600" algn="l">
              <a:lnSpc>
                <a:spcPct val="130000"/>
              </a:lnSpc>
              <a:spcBef>
                <a:spcPts val="0"/>
              </a:spcBef>
              <a:spcAft>
                <a:spcPts val="0"/>
              </a:spcAft>
              <a:buClr>
                <a:srgbClr val="3F3F3F"/>
              </a:buClr>
              <a:buSzPts val="2000"/>
              <a:buNone/>
              <a:defRPr sz="2000">
                <a:solidFill>
                  <a:srgbClr val="3F3F3F"/>
                </a:solidFill>
              </a:defRPr>
            </a:lvl1pPr>
            <a:lvl2pPr marL="914400" lvl="1" indent="-228600" algn="l">
              <a:lnSpc>
                <a:spcPct val="140000"/>
              </a:lnSpc>
              <a:spcBef>
                <a:spcPts val="930"/>
              </a:spcBef>
              <a:spcAft>
                <a:spcPts val="0"/>
              </a:spcAft>
              <a:buClr>
                <a:srgbClr val="888888"/>
              </a:buClr>
              <a:buSzPts val="2000"/>
              <a:buNone/>
              <a:defRPr sz="2000">
                <a:solidFill>
                  <a:srgbClr val="888888"/>
                </a:solidFill>
              </a:defRPr>
            </a:lvl2pPr>
            <a:lvl3pPr marL="1371600" lvl="2" indent="-228600" algn="l">
              <a:lnSpc>
                <a:spcPct val="140000"/>
              </a:lnSpc>
              <a:spcBef>
                <a:spcPts val="930"/>
              </a:spcBef>
              <a:spcAft>
                <a:spcPts val="0"/>
              </a:spcAft>
              <a:buClr>
                <a:srgbClr val="888888"/>
              </a:buClr>
              <a:buSzPts val="1800"/>
              <a:buNone/>
              <a:defRPr sz="1800">
                <a:solidFill>
                  <a:srgbClr val="888888"/>
                </a:solidFill>
              </a:defRPr>
            </a:lvl3pPr>
            <a:lvl4pPr marL="1828800" lvl="3" indent="-228600" algn="l">
              <a:lnSpc>
                <a:spcPct val="140000"/>
              </a:lnSpc>
              <a:spcBef>
                <a:spcPts val="930"/>
              </a:spcBef>
              <a:spcAft>
                <a:spcPts val="0"/>
              </a:spcAft>
              <a:buClr>
                <a:srgbClr val="888888"/>
              </a:buClr>
              <a:buSzPts val="1600"/>
              <a:buNone/>
              <a:defRPr sz="1600">
                <a:solidFill>
                  <a:srgbClr val="888888"/>
                </a:solidFill>
              </a:defRPr>
            </a:lvl4pPr>
            <a:lvl5pPr marL="2286000" lvl="4" indent="-228600" algn="l">
              <a:lnSpc>
                <a:spcPct val="140000"/>
              </a:lnSpc>
              <a:spcBef>
                <a:spcPts val="930"/>
              </a:spcBef>
              <a:spcAft>
                <a:spcPts val="0"/>
              </a:spcAft>
              <a:buClr>
                <a:srgbClr val="888888"/>
              </a:buClr>
              <a:buSzPts val="1600"/>
              <a:buNone/>
              <a:defRPr sz="1600">
                <a:solidFill>
                  <a:srgbClr val="888888"/>
                </a:solidFill>
              </a:defRPr>
            </a:lvl5pPr>
            <a:lvl6pPr marL="2743200" lvl="5" indent="-228600" algn="l">
              <a:lnSpc>
                <a:spcPct val="111000"/>
              </a:lnSpc>
              <a:spcBef>
                <a:spcPts val="930"/>
              </a:spcBef>
              <a:spcAft>
                <a:spcPts val="0"/>
              </a:spcAft>
              <a:buClr>
                <a:srgbClr val="888888"/>
              </a:buClr>
              <a:buSzPts val="1600"/>
              <a:buNone/>
              <a:defRPr sz="1600">
                <a:solidFill>
                  <a:srgbClr val="888888"/>
                </a:solidFill>
              </a:defRPr>
            </a:lvl6pPr>
            <a:lvl7pPr marL="3200400" lvl="6" indent="-228600" algn="l">
              <a:lnSpc>
                <a:spcPct val="111000"/>
              </a:lnSpc>
              <a:spcBef>
                <a:spcPts val="930"/>
              </a:spcBef>
              <a:spcAft>
                <a:spcPts val="0"/>
              </a:spcAft>
              <a:buClr>
                <a:srgbClr val="888888"/>
              </a:buClr>
              <a:buSzPts val="1600"/>
              <a:buNone/>
              <a:defRPr sz="1600">
                <a:solidFill>
                  <a:srgbClr val="888888"/>
                </a:solidFill>
              </a:defRPr>
            </a:lvl7pPr>
            <a:lvl8pPr marL="3657600" lvl="7" indent="-228600" algn="l">
              <a:lnSpc>
                <a:spcPct val="111000"/>
              </a:lnSpc>
              <a:spcBef>
                <a:spcPts val="930"/>
              </a:spcBef>
              <a:spcAft>
                <a:spcPts val="0"/>
              </a:spcAft>
              <a:buClr>
                <a:srgbClr val="888888"/>
              </a:buClr>
              <a:buSzPts val="1600"/>
              <a:buNone/>
              <a:defRPr sz="1600">
                <a:solidFill>
                  <a:srgbClr val="888888"/>
                </a:solidFill>
              </a:defRPr>
            </a:lvl8pPr>
            <a:lvl9pPr marL="4114800" lvl="8" indent="-228600" algn="l">
              <a:lnSpc>
                <a:spcPct val="111000"/>
              </a:lnSpc>
              <a:spcBef>
                <a:spcPts val="930"/>
              </a:spcBef>
              <a:spcAft>
                <a:spcPts val="0"/>
              </a:spcAft>
              <a:buClr>
                <a:srgbClr val="888888"/>
              </a:buClr>
              <a:buSzPts val="1600"/>
              <a:buNone/>
              <a:defRPr sz="1600">
                <a:solidFill>
                  <a:srgbClr val="888888"/>
                </a:solidFill>
              </a:defRPr>
            </a:lvl9pPr>
          </a:lstStyle>
          <a:p>
            <a:endParaRPr/>
          </a:p>
        </p:txBody>
      </p:sp>
      <p:sp>
        <p:nvSpPr>
          <p:cNvPr id="52" name="Google Shape;52;p26"/>
          <p:cNvSpPr txBox="1">
            <a:spLocks noGrp="1"/>
          </p:cNvSpPr>
          <p:nvPr>
            <p:ph type="dt" idx="10"/>
          </p:nvPr>
        </p:nvSpPr>
        <p:spPr>
          <a:xfrm>
            <a:off x="640080" y="6170491"/>
            <a:ext cx="2840083" cy="457200"/>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3"/>
        <p:cNvGrpSpPr/>
        <p:nvPr/>
      </p:nvGrpSpPr>
      <p:grpSpPr>
        <a:xfrm>
          <a:off x="0" y="0"/>
          <a:ext cx="0" cy="0"/>
          <a:chOff x="0" y="0"/>
          <a:chExt cx="0" cy="0"/>
        </a:xfrm>
      </p:grpSpPr>
      <p:sp>
        <p:nvSpPr>
          <p:cNvPr id="54" name="Google Shape;54;p27"/>
          <p:cNvSpPr txBox="1">
            <a:spLocks noGrp="1"/>
          </p:cNvSpPr>
          <p:nvPr>
            <p:ph type="title"/>
          </p:nvPr>
        </p:nvSpPr>
        <p:spPr>
          <a:xfrm>
            <a:off x="1920240" y="442220"/>
            <a:ext cx="8770571" cy="1345269"/>
          </a:xfrm>
          <a:prstGeom prst="rect">
            <a:avLst/>
          </a:prstGeom>
          <a:noFill/>
          <a:ln>
            <a:noFill/>
          </a:ln>
        </p:spPr>
        <p:txBody>
          <a:bodyPr spcFirstLastPara="1" wrap="square" lIns="109725" tIns="109725" rIns="109725" bIns="91425" anchor="b" anchorCtr="0">
            <a:normAutofit/>
          </a:bodyPr>
          <a:lstStyle>
            <a:lvl1pPr lvl="0" algn="l">
              <a:lnSpc>
                <a:spcPct val="13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7"/>
          <p:cNvSpPr txBox="1">
            <a:spLocks noGrp="1"/>
          </p:cNvSpPr>
          <p:nvPr>
            <p:ph type="body" idx="1"/>
          </p:nvPr>
        </p:nvSpPr>
        <p:spPr>
          <a:xfrm>
            <a:off x="1920240" y="2438399"/>
            <a:ext cx="4160520" cy="3657601"/>
          </a:xfrm>
          <a:prstGeom prst="rect">
            <a:avLst/>
          </a:prstGeom>
          <a:noFill/>
          <a:ln>
            <a:noFill/>
          </a:ln>
        </p:spPr>
        <p:txBody>
          <a:bodyPr spcFirstLastPara="1" wrap="square" lIns="109725" tIns="109725" rIns="109725" bIns="91425" anchor="t" anchorCtr="0">
            <a:normAutofit/>
          </a:bodyPr>
          <a:lstStyle>
            <a:lvl1pPr marL="457200" lvl="0" indent="-228600" algn="l">
              <a:lnSpc>
                <a:spcPct val="140000"/>
              </a:lnSpc>
              <a:spcBef>
                <a:spcPts val="930"/>
              </a:spcBef>
              <a:spcAft>
                <a:spcPts val="0"/>
              </a:spcAft>
              <a:buClr>
                <a:srgbClr val="3F3F3F"/>
              </a:buClr>
              <a:buSzPts val="1800"/>
              <a:buNone/>
              <a:defRPr/>
            </a:lvl1pPr>
            <a:lvl2pPr marL="914400" lvl="1" indent="-228600" algn="l">
              <a:lnSpc>
                <a:spcPct val="140000"/>
              </a:lnSpc>
              <a:spcBef>
                <a:spcPts val="930"/>
              </a:spcBef>
              <a:spcAft>
                <a:spcPts val="0"/>
              </a:spcAft>
              <a:buClr>
                <a:srgbClr val="3F3F3F"/>
              </a:buClr>
              <a:buSzPts val="1800"/>
              <a:buNone/>
              <a:defRPr/>
            </a:lvl2pPr>
            <a:lvl3pPr marL="1371600" lvl="2" indent="-342900" algn="l">
              <a:lnSpc>
                <a:spcPct val="140000"/>
              </a:lnSpc>
              <a:spcBef>
                <a:spcPts val="930"/>
              </a:spcBef>
              <a:spcAft>
                <a:spcPts val="0"/>
              </a:spcAft>
              <a:buClr>
                <a:srgbClr val="3F3F3F"/>
              </a:buClr>
              <a:buSzPts val="1800"/>
              <a:buChar char="–"/>
              <a:defRPr/>
            </a:lvl3pPr>
            <a:lvl4pPr marL="1828800" lvl="3" indent="-342900" algn="l">
              <a:lnSpc>
                <a:spcPct val="140000"/>
              </a:lnSpc>
              <a:spcBef>
                <a:spcPts val="930"/>
              </a:spcBef>
              <a:spcAft>
                <a:spcPts val="0"/>
              </a:spcAft>
              <a:buClr>
                <a:srgbClr val="3F3F3F"/>
              </a:buClr>
              <a:buSzPts val="1800"/>
              <a:buChar char="–"/>
              <a:defRPr/>
            </a:lvl4pPr>
            <a:lvl5pPr marL="2286000" lvl="4" indent="-342900" algn="l">
              <a:lnSpc>
                <a:spcPct val="140000"/>
              </a:lnSpc>
              <a:spcBef>
                <a:spcPts val="930"/>
              </a:spcBef>
              <a:spcAft>
                <a:spcPts val="0"/>
              </a:spcAft>
              <a:buClr>
                <a:srgbClr val="3F3F3F"/>
              </a:buClr>
              <a:buSzPts val="1800"/>
              <a:buChar char="–"/>
              <a:defRPr/>
            </a:lvl5pPr>
            <a:lvl6pPr marL="2743200" lvl="5" indent="-342900" algn="l">
              <a:lnSpc>
                <a:spcPct val="111000"/>
              </a:lnSpc>
              <a:spcBef>
                <a:spcPts val="930"/>
              </a:spcBef>
              <a:spcAft>
                <a:spcPts val="0"/>
              </a:spcAft>
              <a:buClr>
                <a:srgbClr val="BC2818"/>
              </a:buClr>
              <a:buSzPts val="1800"/>
              <a:buChar char="–"/>
              <a:defRPr/>
            </a:lvl6pPr>
            <a:lvl7pPr marL="3200400" lvl="6" indent="-342900" algn="l">
              <a:lnSpc>
                <a:spcPct val="111000"/>
              </a:lnSpc>
              <a:spcBef>
                <a:spcPts val="930"/>
              </a:spcBef>
              <a:spcAft>
                <a:spcPts val="0"/>
              </a:spcAft>
              <a:buClr>
                <a:srgbClr val="BC2818"/>
              </a:buClr>
              <a:buSzPts val="1800"/>
              <a:buChar char="–"/>
              <a:defRPr/>
            </a:lvl7pPr>
            <a:lvl8pPr marL="3657600" lvl="7" indent="-342900" algn="l">
              <a:lnSpc>
                <a:spcPct val="111000"/>
              </a:lnSpc>
              <a:spcBef>
                <a:spcPts val="930"/>
              </a:spcBef>
              <a:spcAft>
                <a:spcPts val="0"/>
              </a:spcAft>
              <a:buClr>
                <a:srgbClr val="BC2818"/>
              </a:buClr>
              <a:buSzPts val="1800"/>
              <a:buChar char="–"/>
              <a:defRPr/>
            </a:lvl8pPr>
            <a:lvl9pPr marL="4114800" lvl="8" indent="-342900" algn="l">
              <a:lnSpc>
                <a:spcPct val="111000"/>
              </a:lnSpc>
              <a:spcBef>
                <a:spcPts val="930"/>
              </a:spcBef>
              <a:spcAft>
                <a:spcPts val="0"/>
              </a:spcAft>
              <a:buClr>
                <a:srgbClr val="BC2818"/>
              </a:buClr>
              <a:buSzPts val="1800"/>
              <a:buChar char="–"/>
              <a:defRPr/>
            </a:lvl9pPr>
          </a:lstStyle>
          <a:p>
            <a:endParaRPr/>
          </a:p>
        </p:txBody>
      </p:sp>
      <p:sp>
        <p:nvSpPr>
          <p:cNvPr id="56" name="Google Shape;56;p27"/>
          <p:cNvSpPr txBox="1">
            <a:spLocks noGrp="1"/>
          </p:cNvSpPr>
          <p:nvPr>
            <p:ph type="body" idx="2"/>
          </p:nvPr>
        </p:nvSpPr>
        <p:spPr>
          <a:xfrm>
            <a:off x="6530290" y="2438399"/>
            <a:ext cx="4160520" cy="3657601"/>
          </a:xfrm>
          <a:prstGeom prst="rect">
            <a:avLst/>
          </a:prstGeom>
          <a:noFill/>
          <a:ln>
            <a:noFill/>
          </a:ln>
        </p:spPr>
        <p:txBody>
          <a:bodyPr spcFirstLastPara="1" wrap="square" lIns="109725" tIns="109725" rIns="109725" bIns="91425" anchor="t" anchorCtr="0">
            <a:normAutofit/>
          </a:bodyPr>
          <a:lstStyle>
            <a:lvl1pPr marL="457200" lvl="0" indent="-228600" algn="l">
              <a:lnSpc>
                <a:spcPct val="140000"/>
              </a:lnSpc>
              <a:spcBef>
                <a:spcPts val="930"/>
              </a:spcBef>
              <a:spcAft>
                <a:spcPts val="0"/>
              </a:spcAft>
              <a:buClr>
                <a:srgbClr val="3F3F3F"/>
              </a:buClr>
              <a:buSzPts val="1800"/>
              <a:buNone/>
              <a:defRPr/>
            </a:lvl1pPr>
            <a:lvl2pPr marL="914400" lvl="1" indent="-228600" algn="l">
              <a:lnSpc>
                <a:spcPct val="140000"/>
              </a:lnSpc>
              <a:spcBef>
                <a:spcPts val="930"/>
              </a:spcBef>
              <a:spcAft>
                <a:spcPts val="0"/>
              </a:spcAft>
              <a:buClr>
                <a:srgbClr val="3F3F3F"/>
              </a:buClr>
              <a:buSzPts val="1800"/>
              <a:buNone/>
              <a:defRPr/>
            </a:lvl2pPr>
            <a:lvl3pPr marL="1371600" lvl="2" indent="-342900" algn="l">
              <a:lnSpc>
                <a:spcPct val="140000"/>
              </a:lnSpc>
              <a:spcBef>
                <a:spcPts val="930"/>
              </a:spcBef>
              <a:spcAft>
                <a:spcPts val="0"/>
              </a:spcAft>
              <a:buClr>
                <a:srgbClr val="3F3F3F"/>
              </a:buClr>
              <a:buSzPts val="1800"/>
              <a:buChar char="–"/>
              <a:defRPr/>
            </a:lvl3pPr>
            <a:lvl4pPr marL="1828800" lvl="3" indent="-342900" algn="l">
              <a:lnSpc>
                <a:spcPct val="140000"/>
              </a:lnSpc>
              <a:spcBef>
                <a:spcPts val="930"/>
              </a:spcBef>
              <a:spcAft>
                <a:spcPts val="0"/>
              </a:spcAft>
              <a:buClr>
                <a:srgbClr val="3F3F3F"/>
              </a:buClr>
              <a:buSzPts val="1800"/>
              <a:buChar char="–"/>
              <a:defRPr/>
            </a:lvl4pPr>
            <a:lvl5pPr marL="2286000" lvl="4" indent="-342900" algn="l">
              <a:lnSpc>
                <a:spcPct val="140000"/>
              </a:lnSpc>
              <a:spcBef>
                <a:spcPts val="930"/>
              </a:spcBef>
              <a:spcAft>
                <a:spcPts val="0"/>
              </a:spcAft>
              <a:buClr>
                <a:srgbClr val="3F3F3F"/>
              </a:buClr>
              <a:buSzPts val="1800"/>
              <a:buChar char="–"/>
              <a:defRPr/>
            </a:lvl5pPr>
            <a:lvl6pPr marL="2743200" lvl="5" indent="-342900" algn="l">
              <a:lnSpc>
                <a:spcPct val="111000"/>
              </a:lnSpc>
              <a:spcBef>
                <a:spcPts val="930"/>
              </a:spcBef>
              <a:spcAft>
                <a:spcPts val="0"/>
              </a:spcAft>
              <a:buClr>
                <a:srgbClr val="BC2818"/>
              </a:buClr>
              <a:buSzPts val="1800"/>
              <a:buChar char="–"/>
              <a:defRPr/>
            </a:lvl6pPr>
            <a:lvl7pPr marL="3200400" lvl="6" indent="-342900" algn="l">
              <a:lnSpc>
                <a:spcPct val="111000"/>
              </a:lnSpc>
              <a:spcBef>
                <a:spcPts val="930"/>
              </a:spcBef>
              <a:spcAft>
                <a:spcPts val="0"/>
              </a:spcAft>
              <a:buClr>
                <a:srgbClr val="BC2818"/>
              </a:buClr>
              <a:buSzPts val="1800"/>
              <a:buChar char="–"/>
              <a:defRPr/>
            </a:lvl7pPr>
            <a:lvl8pPr marL="3657600" lvl="7" indent="-342900" algn="l">
              <a:lnSpc>
                <a:spcPct val="111000"/>
              </a:lnSpc>
              <a:spcBef>
                <a:spcPts val="930"/>
              </a:spcBef>
              <a:spcAft>
                <a:spcPts val="0"/>
              </a:spcAft>
              <a:buClr>
                <a:srgbClr val="BC2818"/>
              </a:buClr>
              <a:buSzPts val="1800"/>
              <a:buChar char="–"/>
              <a:defRPr/>
            </a:lvl8pPr>
            <a:lvl9pPr marL="4114800" lvl="8" indent="-342900" algn="l">
              <a:lnSpc>
                <a:spcPct val="111000"/>
              </a:lnSpc>
              <a:spcBef>
                <a:spcPts val="930"/>
              </a:spcBef>
              <a:spcAft>
                <a:spcPts val="0"/>
              </a:spcAft>
              <a:buClr>
                <a:srgbClr val="BC2818"/>
              </a:buClr>
              <a:buSzPts val="1800"/>
              <a:buChar char="–"/>
              <a:defRPr/>
            </a:lvl9pPr>
          </a:lstStyle>
          <a:p>
            <a:endParaRPr/>
          </a:p>
        </p:txBody>
      </p:sp>
      <p:sp>
        <p:nvSpPr>
          <p:cNvPr id="57" name="Google Shape;57;p27"/>
          <p:cNvSpPr txBox="1">
            <a:spLocks noGrp="1"/>
          </p:cNvSpPr>
          <p:nvPr>
            <p:ph type="dt" idx="10"/>
          </p:nvPr>
        </p:nvSpPr>
        <p:spPr>
          <a:xfrm>
            <a:off x="7850727" y="6170491"/>
            <a:ext cx="2840083" cy="457200"/>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7"/>
          <p:cNvSpPr txBox="1">
            <a:spLocks noGrp="1"/>
          </p:cNvSpPr>
          <p:nvPr>
            <p:ph type="ftr" idx="11"/>
          </p:nvPr>
        </p:nvSpPr>
        <p:spPr>
          <a:xfrm>
            <a:off x="1920240" y="6170490"/>
            <a:ext cx="5667375" cy="457200"/>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7"/>
          <p:cNvSpPr txBox="1">
            <a:spLocks noGrp="1"/>
          </p:cNvSpPr>
          <p:nvPr>
            <p:ph type="sldNum" idx="12"/>
          </p:nvPr>
        </p:nvSpPr>
        <p:spPr>
          <a:xfrm>
            <a:off x="10853744" y="6170490"/>
            <a:ext cx="1188720" cy="457200"/>
          </a:xfrm>
          <a:prstGeom prst="rect">
            <a:avLst/>
          </a:prstGeom>
          <a:noFill/>
          <a:ln>
            <a:noFill/>
          </a:ln>
        </p:spPr>
        <p:txBody>
          <a:bodyPr spcFirstLastPara="1" wrap="square" lIns="109725" tIns="109725" rIns="109725" bIns="91425" anchor="b"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28"/>
          <p:cNvSpPr txBox="1">
            <a:spLocks noGrp="1"/>
          </p:cNvSpPr>
          <p:nvPr>
            <p:ph type="body" idx="1"/>
          </p:nvPr>
        </p:nvSpPr>
        <p:spPr>
          <a:xfrm>
            <a:off x="1920241" y="2456408"/>
            <a:ext cx="4160520" cy="823912"/>
          </a:xfrm>
          <a:prstGeom prst="rect">
            <a:avLst/>
          </a:prstGeom>
          <a:noFill/>
          <a:ln>
            <a:noFill/>
          </a:ln>
        </p:spPr>
        <p:txBody>
          <a:bodyPr spcFirstLastPara="1" wrap="square" lIns="109725" tIns="109725" rIns="109725" bIns="91425" anchor="b" anchorCtr="0">
            <a:normAutofit/>
          </a:bodyPr>
          <a:lstStyle>
            <a:lvl1pPr marL="457200" lvl="0" indent="-228600" algn="l">
              <a:lnSpc>
                <a:spcPct val="130000"/>
              </a:lnSpc>
              <a:spcBef>
                <a:spcPts val="930"/>
              </a:spcBef>
              <a:spcAft>
                <a:spcPts val="0"/>
              </a:spcAft>
              <a:buClr>
                <a:schemeClr val="accent1"/>
              </a:buClr>
              <a:buSzPts val="1800"/>
              <a:buNone/>
              <a:defRPr sz="1800" b="1" cap="none">
                <a:solidFill>
                  <a:schemeClr val="accent1"/>
                </a:solidFill>
              </a:defRPr>
            </a:lvl1pPr>
            <a:lvl2pPr marL="914400" lvl="1" indent="-228600" algn="l">
              <a:lnSpc>
                <a:spcPct val="140000"/>
              </a:lnSpc>
              <a:spcBef>
                <a:spcPts val="930"/>
              </a:spcBef>
              <a:spcAft>
                <a:spcPts val="0"/>
              </a:spcAft>
              <a:buClr>
                <a:srgbClr val="3F3F3F"/>
              </a:buClr>
              <a:buSzPts val="2000"/>
              <a:buNone/>
              <a:defRPr sz="2000" b="1"/>
            </a:lvl2pPr>
            <a:lvl3pPr marL="1371600" lvl="2" indent="-228600" algn="l">
              <a:lnSpc>
                <a:spcPct val="140000"/>
              </a:lnSpc>
              <a:spcBef>
                <a:spcPts val="930"/>
              </a:spcBef>
              <a:spcAft>
                <a:spcPts val="0"/>
              </a:spcAft>
              <a:buClr>
                <a:srgbClr val="3F3F3F"/>
              </a:buClr>
              <a:buSzPts val="1800"/>
              <a:buNone/>
              <a:defRPr sz="1800" b="1"/>
            </a:lvl3pPr>
            <a:lvl4pPr marL="1828800" lvl="3" indent="-228600" algn="l">
              <a:lnSpc>
                <a:spcPct val="140000"/>
              </a:lnSpc>
              <a:spcBef>
                <a:spcPts val="930"/>
              </a:spcBef>
              <a:spcAft>
                <a:spcPts val="0"/>
              </a:spcAft>
              <a:buClr>
                <a:srgbClr val="3F3F3F"/>
              </a:buClr>
              <a:buSzPts val="1600"/>
              <a:buNone/>
              <a:defRPr sz="1600" b="1"/>
            </a:lvl4pPr>
            <a:lvl5pPr marL="2286000" lvl="4" indent="-228600" algn="l">
              <a:lnSpc>
                <a:spcPct val="140000"/>
              </a:lnSpc>
              <a:spcBef>
                <a:spcPts val="930"/>
              </a:spcBef>
              <a:spcAft>
                <a:spcPts val="0"/>
              </a:spcAft>
              <a:buClr>
                <a:srgbClr val="3F3F3F"/>
              </a:buClr>
              <a:buSzPts val="1600"/>
              <a:buNone/>
              <a:defRPr sz="1600" b="1"/>
            </a:lvl5pPr>
            <a:lvl6pPr marL="2743200" lvl="5" indent="-228600" algn="l">
              <a:lnSpc>
                <a:spcPct val="111000"/>
              </a:lnSpc>
              <a:spcBef>
                <a:spcPts val="930"/>
              </a:spcBef>
              <a:spcAft>
                <a:spcPts val="0"/>
              </a:spcAft>
              <a:buClr>
                <a:srgbClr val="BC2818"/>
              </a:buClr>
              <a:buSzPts val="1600"/>
              <a:buNone/>
              <a:defRPr sz="1600" b="1"/>
            </a:lvl6pPr>
            <a:lvl7pPr marL="3200400" lvl="6" indent="-228600" algn="l">
              <a:lnSpc>
                <a:spcPct val="111000"/>
              </a:lnSpc>
              <a:spcBef>
                <a:spcPts val="930"/>
              </a:spcBef>
              <a:spcAft>
                <a:spcPts val="0"/>
              </a:spcAft>
              <a:buClr>
                <a:srgbClr val="BC2818"/>
              </a:buClr>
              <a:buSzPts val="1600"/>
              <a:buNone/>
              <a:defRPr sz="1600" b="1"/>
            </a:lvl7pPr>
            <a:lvl8pPr marL="3657600" lvl="7" indent="-228600" algn="l">
              <a:lnSpc>
                <a:spcPct val="111000"/>
              </a:lnSpc>
              <a:spcBef>
                <a:spcPts val="930"/>
              </a:spcBef>
              <a:spcAft>
                <a:spcPts val="0"/>
              </a:spcAft>
              <a:buClr>
                <a:srgbClr val="BC2818"/>
              </a:buClr>
              <a:buSzPts val="1600"/>
              <a:buNone/>
              <a:defRPr sz="1600" b="1"/>
            </a:lvl8pPr>
            <a:lvl9pPr marL="4114800" lvl="8" indent="-228600" algn="l">
              <a:lnSpc>
                <a:spcPct val="111000"/>
              </a:lnSpc>
              <a:spcBef>
                <a:spcPts val="930"/>
              </a:spcBef>
              <a:spcAft>
                <a:spcPts val="0"/>
              </a:spcAft>
              <a:buClr>
                <a:srgbClr val="BC2818"/>
              </a:buClr>
              <a:buSzPts val="1600"/>
              <a:buNone/>
              <a:defRPr sz="1600" b="1"/>
            </a:lvl9pPr>
          </a:lstStyle>
          <a:p>
            <a:endParaRPr/>
          </a:p>
        </p:txBody>
      </p:sp>
      <p:sp>
        <p:nvSpPr>
          <p:cNvPr id="62" name="Google Shape;62;p28"/>
          <p:cNvSpPr txBox="1">
            <a:spLocks noGrp="1"/>
          </p:cNvSpPr>
          <p:nvPr>
            <p:ph type="body" idx="2"/>
          </p:nvPr>
        </p:nvSpPr>
        <p:spPr>
          <a:xfrm>
            <a:off x="1920241" y="3316639"/>
            <a:ext cx="4160520" cy="2779361"/>
          </a:xfrm>
          <a:prstGeom prst="rect">
            <a:avLst/>
          </a:prstGeom>
          <a:noFill/>
          <a:ln>
            <a:noFill/>
          </a:ln>
        </p:spPr>
        <p:txBody>
          <a:bodyPr spcFirstLastPara="1" wrap="square" lIns="109725" tIns="109725" rIns="109725" bIns="91425" anchor="t" anchorCtr="0">
            <a:normAutofit/>
          </a:bodyPr>
          <a:lstStyle>
            <a:lvl1pPr marL="457200" lvl="0" indent="-228600" algn="l">
              <a:lnSpc>
                <a:spcPct val="140000"/>
              </a:lnSpc>
              <a:spcBef>
                <a:spcPts val="930"/>
              </a:spcBef>
              <a:spcAft>
                <a:spcPts val="0"/>
              </a:spcAft>
              <a:buClr>
                <a:srgbClr val="3F3F3F"/>
              </a:buClr>
              <a:buSzPts val="1800"/>
              <a:buNone/>
              <a:defRPr/>
            </a:lvl1pPr>
            <a:lvl2pPr marL="914400" lvl="1" indent="-228600" algn="l">
              <a:lnSpc>
                <a:spcPct val="140000"/>
              </a:lnSpc>
              <a:spcBef>
                <a:spcPts val="930"/>
              </a:spcBef>
              <a:spcAft>
                <a:spcPts val="0"/>
              </a:spcAft>
              <a:buClr>
                <a:srgbClr val="3F3F3F"/>
              </a:buClr>
              <a:buSzPts val="1800"/>
              <a:buNone/>
              <a:defRPr/>
            </a:lvl2pPr>
            <a:lvl3pPr marL="1371600" lvl="2" indent="-342900" algn="l">
              <a:lnSpc>
                <a:spcPct val="140000"/>
              </a:lnSpc>
              <a:spcBef>
                <a:spcPts val="930"/>
              </a:spcBef>
              <a:spcAft>
                <a:spcPts val="0"/>
              </a:spcAft>
              <a:buClr>
                <a:srgbClr val="3F3F3F"/>
              </a:buClr>
              <a:buSzPts val="1800"/>
              <a:buChar char="–"/>
              <a:defRPr/>
            </a:lvl3pPr>
            <a:lvl4pPr marL="1828800" lvl="3" indent="-342900" algn="l">
              <a:lnSpc>
                <a:spcPct val="140000"/>
              </a:lnSpc>
              <a:spcBef>
                <a:spcPts val="930"/>
              </a:spcBef>
              <a:spcAft>
                <a:spcPts val="0"/>
              </a:spcAft>
              <a:buClr>
                <a:srgbClr val="3F3F3F"/>
              </a:buClr>
              <a:buSzPts val="1800"/>
              <a:buChar char="–"/>
              <a:defRPr/>
            </a:lvl4pPr>
            <a:lvl5pPr marL="2286000" lvl="4" indent="-342900" algn="l">
              <a:lnSpc>
                <a:spcPct val="140000"/>
              </a:lnSpc>
              <a:spcBef>
                <a:spcPts val="930"/>
              </a:spcBef>
              <a:spcAft>
                <a:spcPts val="0"/>
              </a:spcAft>
              <a:buClr>
                <a:srgbClr val="3F3F3F"/>
              </a:buClr>
              <a:buSzPts val="1800"/>
              <a:buChar char="–"/>
              <a:defRPr/>
            </a:lvl5pPr>
            <a:lvl6pPr marL="2743200" lvl="5" indent="-342900" algn="l">
              <a:lnSpc>
                <a:spcPct val="111000"/>
              </a:lnSpc>
              <a:spcBef>
                <a:spcPts val="930"/>
              </a:spcBef>
              <a:spcAft>
                <a:spcPts val="0"/>
              </a:spcAft>
              <a:buClr>
                <a:srgbClr val="BC2818"/>
              </a:buClr>
              <a:buSzPts val="1800"/>
              <a:buChar char="–"/>
              <a:defRPr/>
            </a:lvl6pPr>
            <a:lvl7pPr marL="3200400" lvl="6" indent="-342900" algn="l">
              <a:lnSpc>
                <a:spcPct val="111000"/>
              </a:lnSpc>
              <a:spcBef>
                <a:spcPts val="930"/>
              </a:spcBef>
              <a:spcAft>
                <a:spcPts val="0"/>
              </a:spcAft>
              <a:buClr>
                <a:srgbClr val="BC2818"/>
              </a:buClr>
              <a:buSzPts val="1800"/>
              <a:buChar char="–"/>
              <a:defRPr/>
            </a:lvl7pPr>
            <a:lvl8pPr marL="3657600" lvl="7" indent="-342900" algn="l">
              <a:lnSpc>
                <a:spcPct val="111000"/>
              </a:lnSpc>
              <a:spcBef>
                <a:spcPts val="930"/>
              </a:spcBef>
              <a:spcAft>
                <a:spcPts val="0"/>
              </a:spcAft>
              <a:buClr>
                <a:srgbClr val="BC2818"/>
              </a:buClr>
              <a:buSzPts val="1800"/>
              <a:buChar char="–"/>
              <a:defRPr/>
            </a:lvl8pPr>
            <a:lvl9pPr marL="4114800" lvl="8" indent="-342900" algn="l">
              <a:lnSpc>
                <a:spcPct val="111000"/>
              </a:lnSpc>
              <a:spcBef>
                <a:spcPts val="930"/>
              </a:spcBef>
              <a:spcAft>
                <a:spcPts val="0"/>
              </a:spcAft>
              <a:buClr>
                <a:srgbClr val="BC2818"/>
              </a:buClr>
              <a:buSzPts val="1800"/>
              <a:buChar char="–"/>
              <a:defRPr/>
            </a:lvl9pPr>
          </a:lstStyle>
          <a:p>
            <a:endParaRPr/>
          </a:p>
        </p:txBody>
      </p:sp>
      <p:sp>
        <p:nvSpPr>
          <p:cNvPr id="63" name="Google Shape;63;p28"/>
          <p:cNvSpPr txBox="1">
            <a:spLocks noGrp="1"/>
          </p:cNvSpPr>
          <p:nvPr>
            <p:ph type="body" idx="3"/>
          </p:nvPr>
        </p:nvSpPr>
        <p:spPr>
          <a:xfrm>
            <a:off x="6530290" y="2456408"/>
            <a:ext cx="4160520" cy="823912"/>
          </a:xfrm>
          <a:prstGeom prst="rect">
            <a:avLst/>
          </a:prstGeom>
          <a:noFill/>
          <a:ln>
            <a:noFill/>
          </a:ln>
        </p:spPr>
        <p:txBody>
          <a:bodyPr spcFirstLastPara="1" wrap="square" lIns="109725" tIns="109725" rIns="109725" bIns="91425" anchor="b" anchorCtr="0">
            <a:normAutofit/>
          </a:bodyPr>
          <a:lstStyle>
            <a:lvl1pPr marL="457200" lvl="0" indent="-228600" algn="l">
              <a:lnSpc>
                <a:spcPct val="99000"/>
              </a:lnSpc>
              <a:spcBef>
                <a:spcPts val="930"/>
              </a:spcBef>
              <a:spcAft>
                <a:spcPts val="0"/>
              </a:spcAft>
              <a:buClr>
                <a:schemeClr val="accent1"/>
              </a:buClr>
              <a:buSzPts val="1800"/>
              <a:buNone/>
              <a:defRPr sz="1800" b="1" cap="none">
                <a:solidFill>
                  <a:schemeClr val="accent1"/>
                </a:solidFill>
                <a:latin typeface="Meiryo"/>
                <a:ea typeface="Meiryo"/>
                <a:cs typeface="Meiryo"/>
                <a:sym typeface="Meiryo"/>
              </a:defRPr>
            </a:lvl1pPr>
            <a:lvl2pPr marL="914400" lvl="1" indent="-228600" algn="l">
              <a:lnSpc>
                <a:spcPct val="140000"/>
              </a:lnSpc>
              <a:spcBef>
                <a:spcPts val="930"/>
              </a:spcBef>
              <a:spcAft>
                <a:spcPts val="0"/>
              </a:spcAft>
              <a:buClr>
                <a:srgbClr val="3F3F3F"/>
              </a:buClr>
              <a:buSzPts val="2000"/>
              <a:buNone/>
              <a:defRPr sz="2000" b="1"/>
            </a:lvl2pPr>
            <a:lvl3pPr marL="1371600" lvl="2" indent="-228600" algn="l">
              <a:lnSpc>
                <a:spcPct val="140000"/>
              </a:lnSpc>
              <a:spcBef>
                <a:spcPts val="930"/>
              </a:spcBef>
              <a:spcAft>
                <a:spcPts val="0"/>
              </a:spcAft>
              <a:buClr>
                <a:srgbClr val="3F3F3F"/>
              </a:buClr>
              <a:buSzPts val="1800"/>
              <a:buNone/>
              <a:defRPr sz="1800" b="1"/>
            </a:lvl3pPr>
            <a:lvl4pPr marL="1828800" lvl="3" indent="-228600" algn="l">
              <a:lnSpc>
                <a:spcPct val="140000"/>
              </a:lnSpc>
              <a:spcBef>
                <a:spcPts val="930"/>
              </a:spcBef>
              <a:spcAft>
                <a:spcPts val="0"/>
              </a:spcAft>
              <a:buClr>
                <a:srgbClr val="3F3F3F"/>
              </a:buClr>
              <a:buSzPts val="1600"/>
              <a:buNone/>
              <a:defRPr sz="1600" b="1"/>
            </a:lvl4pPr>
            <a:lvl5pPr marL="2286000" lvl="4" indent="-228600" algn="l">
              <a:lnSpc>
                <a:spcPct val="140000"/>
              </a:lnSpc>
              <a:spcBef>
                <a:spcPts val="930"/>
              </a:spcBef>
              <a:spcAft>
                <a:spcPts val="0"/>
              </a:spcAft>
              <a:buClr>
                <a:srgbClr val="3F3F3F"/>
              </a:buClr>
              <a:buSzPts val="1600"/>
              <a:buNone/>
              <a:defRPr sz="1600" b="1"/>
            </a:lvl5pPr>
            <a:lvl6pPr marL="2743200" lvl="5" indent="-228600" algn="l">
              <a:lnSpc>
                <a:spcPct val="111000"/>
              </a:lnSpc>
              <a:spcBef>
                <a:spcPts val="930"/>
              </a:spcBef>
              <a:spcAft>
                <a:spcPts val="0"/>
              </a:spcAft>
              <a:buClr>
                <a:srgbClr val="BC2818"/>
              </a:buClr>
              <a:buSzPts val="1600"/>
              <a:buNone/>
              <a:defRPr sz="1600" b="1"/>
            </a:lvl6pPr>
            <a:lvl7pPr marL="3200400" lvl="6" indent="-228600" algn="l">
              <a:lnSpc>
                <a:spcPct val="111000"/>
              </a:lnSpc>
              <a:spcBef>
                <a:spcPts val="930"/>
              </a:spcBef>
              <a:spcAft>
                <a:spcPts val="0"/>
              </a:spcAft>
              <a:buClr>
                <a:srgbClr val="BC2818"/>
              </a:buClr>
              <a:buSzPts val="1600"/>
              <a:buNone/>
              <a:defRPr sz="1600" b="1"/>
            </a:lvl7pPr>
            <a:lvl8pPr marL="3657600" lvl="7" indent="-228600" algn="l">
              <a:lnSpc>
                <a:spcPct val="111000"/>
              </a:lnSpc>
              <a:spcBef>
                <a:spcPts val="930"/>
              </a:spcBef>
              <a:spcAft>
                <a:spcPts val="0"/>
              </a:spcAft>
              <a:buClr>
                <a:srgbClr val="BC2818"/>
              </a:buClr>
              <a:buSzPts val="1600"/>
              <a:buNone/>
              <a:defRPr sz="1600" b="1"/>
            </a:lvl8pPr>
            <a:lvl9pPr marL="4114800" lvl="8" indent="-228600" algn="l">
              <a:lnSpc>
                <a:spcPct val="111000"/>
              </a:lnSpc>
              <a:spcBef>
                <a:spcPts val="930"/>
              </a:spcBef>
              <a:spcAft>
                <a:spcPts val="0"/>
              </a:spcAft>
              <a:buClr>
                <a:srgbClr val="BC2818"/>
              </a:buClr>
              <a:buSzPts val="1600"/>
              <a:buNone/>
              <a:defRPr sz="1600" b="1"/>
            </a:lvl9pPr>
          </a:lstStyle>
          <a:p>
            <a:endParaRPr/>
          </a:p>
        </p:txBody>
      </p:sp>
      <p:sp>
        <p:nvSpPr>
          <p:cNvPr id="64" name="Google Shape;64;p28"/>
          <p:cNvSpPr txBox="1">
            <a:spLocks noGrp="1"/>
          </p:cNvSpPr>
          <p:nvPr>
            <p:ph type="body" idx="4"/>
          </p:nvPr>
        </p:nvSpPr>
        <p:spPr>
          <a:xfrm>
            <a:off x="6530290" y="3316639"/>
            <a:ext cx="4160520" cy="2779361"/>
          </a:xfrm>
          <a:prstGeom prst="rect">
            <a:avLst/>
          </a:prstGeom>
          <a:noFill/>
          <a:ln>
            <a:noFill/>
          </a:ln>
        </p:spPr>
        <p:txBody>
          <a:bodyPr spcFirstLastPara="1" wrap="square" lIns="109725" tIns="109725" rIns="109725" bIns="91425" anchor="t" anchorCtr="0">
            <a:normAutofit/>
          </a:bodyPr>
          <a:lstStyle>
            <a:lvl1pPr marL="457200" lvl="0" indent="-228600" algn="l">
              <a:lnSpc>
                <a:spcPct val="140000"/>
              </a:lnSpc>
              <a:spcBef>
                <a:spcPts val="930"/>
              </a:spcBef>
              <a:spcAft>
                <a:spcPts val="0"/>
              </a:spcAft>
              <a:buClr>
                <a:srgbClr val="3F3F3F"/>
              </a:buClr>
              <a:buSzPts val="1800"/>
              <a:buNone/>
              <a:defRPr/>
            </a:lvl1pPr>
            <a:lvl2pPr marL="914400" lvl="1" indent="-228600" algn="l">
              <a:lnSpc>
                <a:spcPct val="140000"/>
              </a:lnSpc>
              <a:spcBef>
                <a:spcPts val="930"/>
              </a:spcBef>
              <a:spcAft>
                <a:spcPts val="0"/>
              </a:spcAft>
              <a:buClr>
                <a:srgbClr val="3F3F3F"/>
              </a:buClr>
              <a:buSzPts val="1800"/>
              <a:buNone/>
              <a:defRPr/>
            </a:lvl2pPr>
            <a:lvl3pPr marL="1371600" lvl="2" indent="-342900" algn="l">
              <a:lnSpc>
                <a:spcPct val="140000"/>
              </a:lnSpc>
              <a:spcBef>
                <a:spcPts val="930"/>
              </a:spcBef>
              <a:spcAft>
                <a:spcPts val="0"/>
              </a:spcAft>
              <a:buClr>
                <a:srgbClr val="3F3F3F"/>
              </a:buClr>
              <a:buSzPts val="1800"/>
              <a:buChar char="–"/>
              <a:defRPr/>
            </a:lvl3pPr>
            <a:lvl4pPr marL="1828800" lvl="3" indent="-342900" algn="l">
              <a:lnSpc>
                <a:spcPct val="140000"/>
              </a:lnSpc>
              <a:spcBef>
                <a:spcPts val="930"/>
              </a:spcBef>
              <a:spcAft>
                <a:spcPts val="0"/>
              </a:spcAft>
              <a:buClr>
                <a:srgbClr val="3F3F3F"/>
              </a:buClr>
              <a:buSzPts val="1800"/>
              <a:buChar char="–"/>
              <a:defRPr/>
            </a:lvl4pPr>
            <a:lvl5pPr marL="2286000" lvl="4" indent="-342900" algn="l">
              <a:lnSpc>
                <a:spcPct val="140000"/>
              </a:lnSpc>
              <a:spcBef>
                <a:spcPts val="930"/>
              </a:spcBef>
              <a:spcAft>
                <a:spcPts val="0"/>
              </a:spcAft>
              <a:buClr>
                <a:srgbClr val="3F3F3F"/>
              </a:buClr>
              <a:buSzPts val="1800"/>
              <a:buChar char="–"/>
              <a:defRPr/>
            </a:lvl5pPr>
            <a:lvl6pPr marL="2743200" lvl="5" indent="-342900" algn="l">
              <a:lnSpc>
                <a:spcPct val="111000"/>
              </a:lnSpc>
              <a:spcBef>
                <a:spcPts val="930"/>
              </a:spcBef>
              <a:spcAft>
                <a:spcPts val="0"/>
              </a:spcAft>
              <a:buClr>
                <a:srgbClr val="BC2818"/>
              </a:buClr>
              <a:buSzPts val="1800"/>
              <a:buChar char="–"/>
              <a:defRPr/>
            </a:lvl6pPr>
            <a:lvl7pPr marL="3200400" lvl="6" indent="-342900" algn="l">
              <a:lnSpc>
                <a:spcPct val="111000"/>
              </a:lnSpc>
              <a:spcBef>
                <a:spcPts val="930"/>
              </a:spcBef>
              <a:spcAft>
                <a:spcPts val="0"/>
              </a:spcAft>
              <a:buClr>
                <a:srgbClr val="BC2818"/>
              </a:buClr>
              <a:buSzPts val="1800"/>
              <a:buChar char="–"/>
              <a:defRPr/>
            </a:lvl7pPr>
            <a:lvl8pPr marL="3657600" lvl="7" indent="-342900" algn="l">
              <a:lnSpc>
                <a:spcPct val="111000"/>
              </a:lnSpc>
              <a:spcBef>
                <a:spcPts val="930"/>
              </a:spcBef>
              <a:spcAft>
                <a:spcPts val="0"/>
              </a:spcAft>
              <a:buClr>
                <a:srgbClr val="BC2818"/>
              </a:buClr>
              <a:buSzPts val="1800"/>
              <a:buChar char="–"/>
              <a:defRPr/>
            </a:lvl8pPr>
            <a:lvl9pPr marL="4114800" lvl="8" indent="-342900" algn="l">
              <a:lnSpc>
                <a:spcPct val="111000"/>
              </a:lnSpc>
              <a:spcBef>
                <a:spcPts val="930"/>
              </a:spcBef>
              <a:spcAft>
                <a:spcPts val="0"/>
              </a:spcAft>
              <a:buClr>
                <a:srgbClr val="BC2818"/>
              </a:buClr>
              <a:buSzPts val="1800"/>
              <a:buChar char="–"/>
              <a:defRPr/>
            </a:lvl9pPr>
          </a:lstStyle>
          <a:p>
            <a:endParaRPr/>
          </a:p>
        </p:txBody>
      </p:sp>
      <p:sp>
        <p:nvSpPr>
          <p:cNvPr id="65" name="Google Shape;65;p28"/>
          <p:cNvSpPr txBox="1">
            <a:spLocks noGrp="1"/>
          </p:cNvSpPr>
          <p:nvPr>
            <p:ph type="dt" idx="10"/>
          </p:nvPr>
        </p:nvSpPr>
        <p:spPr>
          <a:xfrm>
            <a:off x="7850727" y="6170491"/>
            <a:ext cx="2840083" cy="457200"/>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8"/>
          <p:cNvSpPr txBox="1">
            <a:spLocks noGrp="1"/>
          </p:cNvSpPr>
          <p:nvPr>
            <p:ph type="ftr" idx="11"/>
          </p:nvPr>
        </p:nvSpPr>
        <p:spPr>
          <a:xfrm>
            <a:off x="1920240" y="6170490"/>
            <a:ext cx="5667375" cy="457200"/>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8"/>
          <p:cNvSpPr txBox="1">
            <a:spLocks noGrp="1"/>
          </p:cNvSpPr>
          <p:nvPr>
            <p:ph type="sldNum" idx="12"/>
          </p:nvPr>
        </p:nvSpPr>
        <p:spPr>
          <a:xfrm>
            <a:off x="10853744" y="6170490"/>
            <a:ext cx="1188720" cy="457200"/>
          </a:xfrm>
          <a:prstGeom prst="rect">
            <a:avLst/>
          </a:prstGeom>
          <a:noFill/>
          <a:ln>
            <a:noFill/>
          </a:ln>
        </p:spPr>
        <p:txBody>
          <a:bodyPr spcFirstLastPara="1" wrap="square" lIns="109725" tIns="109725" rIns="109725" bIns="91425" anchor="b"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68" name="Google Shape;68;p28"/>
          <p:cNvSpPr txBox="1">
            <a:spLocks noGrp="1"/>
          </p:cNvSpPr>
          <p:nvPr>
            <p:ph type="title"/>
          </p:nvPr>
        </p:nvSpPr>
        <p:spPr>
          <a:xfrm>
            <a:off x="1920240" y="442220"/>
            <a:ext cx="8770571" cy="1345269"/>
          </a:xfrm>
          <a:prstGeom prst="rect">
            <a:avLst/>
          </a:prstGeom>
          <a:noFill/>
          <a:ln>
            <a:noFill/>
          </a:ln>
        </p:spPr>
        <p:txBody>
          <a:bodyPr spcFirstLastPara="1" wrap="square" lIns="109725" tIns="109725" rIns="109725" bIns="91425" anchor="b" anchorCtr="0">
            <a:normAutofit/>
          </a:bodyPr>
          <a:lstStyle>
            <a:lvl1pPr lvl="0" algn="l">
              <a:lnSpc>
                <a:spcPct val="13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29"/>
          <p:cNvSpPr txBox="1">
            <a:spLocks noGrp="1"/>
          </p:cNvSpPr>
          <p:nvPr>
            <p:ph type="title"/>
          </p:nvPr>
        </p:nvSpPr>
        <p:spPr>
          <a:xfrm>
            <a:off x="1920240" y="442220"/>
            <a:ext cx="8770571" cy="1345269"/>
          </a:xfrm>
          <a:prstGeom prst="rect">
            <a:avLst/>
          </a:prstGeom>
          <a:noFill/>
          <a:ln>
            <a:noFill/>
          </a:ln>
        </p:spPr>
        <p:txBody>
          <a:bodyPr spcFirstLastPara="1" wrap="square" lIns="109725" tIns="109725" rIns="109725" bIns="91425" anchor="b" anchorCtr="0">
            <a:normAutofit/>
          </a:bodyPr>
          <a:lstStyle>
            <a:lvl1pPr lvl="0" algn="l">
              <a:lnSpc>
                <a:spcPct val="13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29"/>
          <p:cNvSpPr txBox="1">
            <a:spLocks noGrp="1"/>
          </p:cNvSpPr>
          <p:nvPr>
            <p:ph type="dt" idx="10"/>
          </p:nvPr>
        </p:nvSpPr>
        <p:spPr>
          <a:xfrm>
            <a:off x="7850727" y="6170491"/>
            <a:ext cx="2840083" cy="457200"/>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9"/>
          <p:cNvSpPr txBox="1">
            <a:spLocks noGrp="1"/>
          </p:cNvSpPr>
          <p:nvPr>
            <p:ph type="ftr" idx="11"/>
          </p:nvPr>
        </p:nvSpPr>
        <p:spPr>
          <a:xfrm>
            <a:off x="1920240" y="6170490"/>
            <a:ext cx="5667375" cy="457200"/>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9"/>
          <p:cNvSpPr txBox="1">
            <a:spLocks noGrp="1"/>
          </p:cNvSpPr>
          <p:nvPr>
            <p:ph type="sldNum" idx="12"/>
          </p:nvPr>
        </p:nvSpPr>
        <p:spPr>
          <a:xfrm>
            <a:off x="10853744" y="6170490"/>
            <a:ext cx="1188720" cy="457200"/>
          </a:xfrm>
          <a:prstGeom prst="rect">
            <a:avLst/>
          </a:prstGeom>
          <a:noFill/>
          <a:ln>
            <a:noFill/>
          </a:ln>
        </p:spPr>
        <p:txBody>
          <a:bodyPr spcFirstLastPara="1" wrap="square" lIns="109725" tIns="109725" rIns="109725" bIns="91425" anchor="b"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4"/>
        <p:cNvGrpSpPr/>
        <p:nvPr/>
      </p:nvGrpSpPr>
      <p:grpSpPr>
        <a:xfrm>
          <a:off x="0" y="0"/>
          <a:ext cx="0" cy="0"/>
          <a:chOff x="0" y="0"/>
          <a:chExt cx="0" cy="0"/>
        </a:xfrm>
      </p:grpSpPr>
      <p:sp>
        <p:nvSpPr>
          <p:cNvPr id="75" name="Google Shape;75;p30"/>
          <p:cNvSpPr txBox="1">
            <a:spLocks noGrp="1"/>
          </p:cNvSpPr>
          <p:nvPr>
            <p:ph type="title"/>
          </p:nvPr>
        </p:nvSpPr>
        <p:spPr>
          <a:xfrm>
            <a:off x="8476488" y="640080"/>
            <a:ext cx="3227715" cy="2551751"/>
          </a:xfrm>
          <a:prstGeom prst="rect">
            <a:avLst/>
          </a:prstGeom>
          <a:noFill/>
          <a:ln>
            <a:noFill/>
          </a:ln>
        </p:spPr>
        <p:txBody>
          <a:bodyPr spcFirstLastPara="1" wrap="square" lIns="109725" tIns="109725" rIns="109725" bIns="91425" anchor="b" anchorCtr="0">
            <a:normAutofit/>
          </a:bodyPr>
          <a:lstStyle>
            <a:lvl1pPr lvl="0" algn="l">
              <a:lnSpc>
                <a:spcPct val="104000"/>
              </a:lnSpc>
              <a:spcBef>
                <a:spcPts val="0"/>
              </a:spcBef>
              <a:spcAft>
                <a:spcPts val="0"/>
              </a:spcAft>
              <a:buClr>
                <a:srgbClr val="3F3F3F"/>
              </a:buClr>
              <a:buSzPts val="3400"/>
              <a:buFont typeface="Meiryo"/>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0"/>
          <p:cNvSpPr txBox="1">
            <a:spLocks noGrp="1"/>
          </p:cNvSpPr>
          <p:nvPr>
            <p:ph type="body" idx="1"/>
          </p:nvPr>
        </p:nvSpPr>
        <p:spPr>
          <a:xfrm>
            <a:off x="1280160" y="640080"/>
            <a:ext cx="6949440" cy="5455919"/>
          </a:xfrm>
          <a:prstGeom prst="rect">
            <a:avLst/>
          </a:prstGeom>
          <a:noFill/>
          <a:ln>
            <a:noFill/>
          </a:ln>
        </p:spPr>
        <p:txBody>
          <a:bodyPr spcFirstLastPara="1" wrap="square" lIns="109725" tIns="109725" rIns="109725" bIns="91425" anchor="t" anchorCtr="0">
            <a:normAutofit/>
          </a:bodyPr>
          <a:lstStyle>
            <a:lvl1pPr marL="457200" lvl="0" indent="-228600" algn="l">
              <a:lnSpc>
                <a:spcPct val="140000"/>
              </a:lnSpc>
              <a:spcBef>
                <a:spcPts val="930"/>
              </a:spcBef>
              <a:spcAft>
                <a:spcPts val="0"/>
              </a:spcAft>
              <a:buClr>
                <a:srgbClr val="3F3F3F"/>
              </a:buClr>
              <a:buSzPts val="2000"/>
              <a:buNone/>
              <a:defRPr sz="2000"/>
            </a:lvl1pPr>
            <a:lvl2pPr marL="914400" lvl="1" indent="-228600" algn="l">
              <a:lnSpc>
                <a:spcPct val="140000"/>
              </a:lnSpc>
              <a:spcBef>
                <a:spcPts val="930"/>
              </a:spcBef>
              <a:spcAft>
                <a:spcPts val="0"/>
              </a:spcAft>
              <a:buClr>
                <a:srgbClr val="3F3F3F"/>
              </a:buClr>
              <a:buSzPts val="1800"/>
              <a:buNone/>
              <a:defRPr sz="1800"/>
            </a:lvl2pPr>
            <a:lvl3pPr marL="1371600" lvl="2" indent="-330200" algn="l">
              <a:lnSpc>
                <a:spcPct val="140000"/>
              </a:lnSpc>
              <a:spcBef>
                <a:spcPts val="930"/>
              </a:spcBef>
              <a:spcAft>
                <a:spcPts val="0"/>
              </a:spcAft>
              <a:buClr>
                <a:srgbClr val="3F3F3F"/>
              </a:buClr>
              <a:buSzPts val="1600"/>
              <a:buChar char="–"/>
              <a:defRPr sz="1600"/>
            </a:lvl3pPr>
            <a:lvl4pPr marL="1828800" lvl="3" indent="-317500" algn="l">
              <a:lnSpc>
                <a:spcPct val="140000"/>
              </a:lnSpc>
              <a:spcBef>
                <a:spcPts val="930"/>
              </a:spcBef>
              <a:spcAft>
                <a:spcPts val="0"/>
              </a:spcAft>
              <a:buClr>
                <a:srgbClr val="3F3F3F"/>
              </a:buClr>
              <a:buSzPts val="1400"/>
              <a:buChar char="–"/>
              <a:defRPr sz="1400"/>
            </a:lvl4pPr>
            <a:lvl5pPr marL="2286000" lvl="4" indent="-317500" algn="l">
              <a:lnSpc>
                <a:spcPct val="140000"/>
              </a:lnSpc>
              <a:spcBef>
                <a:spcPts val="930"/>
              </a:spcBef>
              <a:spcAft>
                <a:spcPts val="0"/>
              </a:spcAft>
              <a:buClr>
                <a:srgbClr val="3F3F3F"/>
              </a:buClr>
              <a:buSzPts val="1400"/>
              <a:buChar char="–"/>
              <a:defRPr sz="1400"/>
            </a:lvl5pPr>
            <a:lvl6pPr marL="2743200" lvl="5" indent="-317500" algn="l">
              <a:lnSpc>
                <a:spcPct val="111000"/>
              </a:lnSpc>
              <a:spcBef>
                <a:spcPts val="930"/>
              </a:spcBef>
              <a:spcAft>
                <a:spcPts val="0"/>
              </a:spcAft>
              <a:buClr>
                <a:srgbClr val="BC2818"/>
              </a:buClr>
              <a:buSzPts val="1400"/>
              <a:buChar char="–"/>
              <a:defRPr sz="1400"/>
            </a:lvl6pPr>
            <a:lvl7pPr marL="3200400" lvl="6" indent="-317500" algn="l">
              <a:lnSpc>
                <a:spcPct val="111000"/>
              </a:lnSpc>
              <a:spcBef>
                <a:spcPts val="930"/>
              </a:spcBef>
              <a:spcAft>
                <a:spcPts val="0"/>
              </a:spcAft>
              <a:buClr>
                <a:srgbClr val="BC2818"/>
              </a:buClr>
              <a:buSzPts val="1400"/>
              <a:buChar char="–"/>
              <a:defRPr sz="1400"/>
            </a:lvl7pPr>
            <a:lvl8pPr marL="3657600" lvl="7" indent="-317500" algn="l">
              <a:lnSpc>
                <a:spcPct val="111000"/>
              </a:lnSpc>
              <a:spcBef>
                <a:spcPts val="930"/>
              </a:spcBef>
              <a:spcAft>
                <a:spcPts val="0"/>
              </a:spcAft>
              <a:buClr>
                <a:srgbClr val="BC2818"/>
              </a:buClr>
              <a:buSzPts val="1400"/>
              <a:buChar char="–"/>
              <a:defRPr sz="1400"/>
            </a:lvl8pPr>
            <a:lvl9pPr marL="4114800" lvl="8" indent="-317500" algn="l">
              <a:lnSpc>
                <a:spcPct val="111000"/>
              </a:lnSpc>
              <a:spcBef>
                <a:spcPts val="930"/>
              </a:spcBef>
              <a:spcAft>
                <a:spcPts val="0"/>
              </a:spcAft>
              <a:buClr>
                <a:srgbClr val="BC2818"/>
              </a:buClr>
              <a:buSzPts val="1400"/>
              <a:buChar char="–"/>
              <a:defRPr sz="1400"/>
            </a:lvl9pPr>
          </a:lstStyle>
          <a:p>
            <a:endParaRPr/>
          </a:p>
        </p:txBody>
      </p:sp>
      <p:sp>
        <p:nvSpPr>
          <p:cNvPr id="77" name="Google Shape;77;p30"/>
          <p:cNvSpPr txBox="1">
            <a:spLocks noGrp="1"/>
          </p:cNvSpPr>
          <p:nvPr>
            <p:ph type="body" idx="2"/>
          </p:nvPr>
        </p:nvSpPr>
        <p:spPr>
          <a:xfrm>
            <a:off x="8476488" y="3223803"/>
            <a:ext cx="3227715" cy="2872197"/>
          </a:xfrm>
          <a:prstGeom prst="rect">
            <a:avLst/>
          </a:prstGeom>
          <a:noFill/>
          <a:ln>
            <a:noFill/>
          </a:ln>
        </p:spPr>
        <p:txBody>
          <a:bodyPr spcFirstLastPara="1" wrap="square" lIns="109725" tIns="109725" rIns="109725" bIns="91425" anchor="t" anchorCtr="0">
            <a:normAutofit/>
          </a:bodyPr>
          <a:lstStyle>
            <a:lvl1pPr marL="457200" lvl="0" indent="-228600" algn="l">
              <a:lnSpc>
                <a:spcPct val="140000"/>
              </a:lnSpc>
              <a:spcBef>
                <a:spcPts val="1400"/>
              </a:spcBef>
              <a:spcAft>
                <a:spcPts val="0"/>
              </a:spcAft>
              <a:buClr>
                <a:srgbClr val="3F3F3F"/>
              </a:buClr>
              <a:buSzPts val="1600"/>
              <a:buNone/>
              <a:defRPr sz="1600"/>
            </a:lvl1pPr>
            <a:lvl2pPr marL="914400" lvl="1" indent="-228600" algn="l">
              <a:lnSpc>
                <a:spcPct val="140000"/>
              </a:lnSpc>
              <a:spcBef>
                <a:spcPts val="930"/>
              </a:spcBef>
              <a:spcAft>
                <a:spcPts val="0"/>
              </a:spcAft>
              <a:buClr>
                <a:srgbClr val="3F3F3F"/>
              </a:buClr>
              <a:buSzPts val="1400"/>
              <a:buNone/>
              <a:defRPr sz="1400"/>
            </a:lvl2pPr>
            <a:lvl3pPr marL="1371600" lvl="2" indent="-228600" algn="l">
              <a:lnSpc>
                <a:spcPct val="140000"/>
              </a:lnSpc>
              <a:spcBef>
                <a:spcPts val="930"/>
              </a:spcBef>
              <a:spcAft>
                <a:spcPts val="0"/>
              </a:spcAft>
              <a:buClr>
                <a:srgbClr val="3F3F3F"/>
              </a:buClr>
              <a:buSzPts val="1200"/>
              <a:buNone/>
              <a:defRPr sz="1200"/>
            </a:lvl3pPr>
            <a:lvl4pPr marL="1828800" lvl="3" indent="-228600" algn="l">
              <a:lnSpc>
                <a:spcPct val="140000"/>
              </a:lnSpc>
              <a:spcBef>
                <a:spcPts val="930"/>
              </a:spcBef>
              <a:spcAft>
                <a:spcPts val="0"/>
              </a:spcAft>
              <a:buClr>
                <a:srgbClr val="3F3F3F"/>
              </a:buClr>
              <a:buSzPts val="1000"/>
              <a:buNone/>
              <a:defRPr sz="1000"/>
            </a:lvl4pPr>
            <a:lvl5pPr marL="2286000" lvl="4" indent="-228600" algn="l">
              <a:lnSpc>
                <a:spcPct val="140000"/>
              </a:lnSpc>
              <a:spcBef>
                <a:spcPts val="930"/>
              </a:spcBef>
              <a:spcAft>
                <a:spcPts val="0"/>
              </a:spcAft>
              <a:buClr>
                <a:srgbClr val="3F3F3F"/>
              </a:buClr>
              <a:buSzPts val="1000"/>
              <a:buNone/>
              <a:defRPr sz="1000"/>
            </a:lvl5pPr>
            <a:lvl6pPr marL="2743200" lvl="5" indent="-228600" algn="l">
              <a:lnSpc>
                <a:spcPct val="111000"/>
              </a:lnSpc>
              <a:spcBef>
                <a:spcPts val="930"/>
              </a:spcBef>
              <a:spcAft>
                <a:spcPts val="0"/>
              </a:spcAft>
              <a:buClr>
                <a:srgbClr val="BC2818"/>
              </a:buClr>
              <a:buSzPts val="1000"/>
              <a:buNone/>
              <a:defRPr sz="1000"/>
            </a:lvl6pPr>
            <a:lvl7pPr marL="3200400" lvl="6" indent="-228600" algn="l">
              <a:lnSpc>
                <a:spcPct val="111000"/>
              </a:lnSpc>
              <a:spcBef>
                <a:spcPts val="930"/>
              </a:spcBef>
              <a:spcAft>
                <a:spcPts val="0"/>
              </a:spcAft>
              <a:buClr>
                <a:srgbClr val="BC2818"/>
              </a:buClr>
              <a:buSzPts val="1000"/>
              <a:buNone/>
              <a:defRPr sz="1000"/>
            </a:lvl7pPr>
            <a:lvl8pPr marL="3657600" lvl="7" indent="-228600" algn="l">
              <a:lnSpc>
                <a:spcPct val="111000"/>
              </a:lnSpc>
              <a:spcBef>
                <a:spcPts val="930"/>
              </a:spcBef>
              <a:spcAft>
                <a:spcPts val="0"/>
              </a:spcAft>
              <a:buClr>
                <a:srgbClr val="BC2818"/>
              </a:buClr>
              <a:buSzPts val="1000"/>
              <a:buNone/>
              <a:defRPr sz="1000"/>
            </a:lvl8pPr>
            <a:lvl9pPr marL="4114800" lvl="8" indent="-228600" algn="l">
              <a:lnSpc>
                <a:spcPct val="111000"/>
              </a:lnSpc>
              <a:spcBef>
                <a:spcPts val="930"/>
              </a:spcBef>
              <a:spcAft>
                <a:spcPts val="0"/>
              </a:spcAft>
              <a:buClr>
                <a:srgbClr val="BC2818"/>
              </a:buClr>
              <a:buSzPts val="1000"/>
              <a:buNone/>
              <a:defRPr sz="1000"/>
            </a:lvl9pPr>
          </a:lstStyle>
          <a:p>
            <a:endParaRPr/>
          </a:p>
        </p:txBody>
      </p:sp>
      <p:sp>
        <p:nvSpPr>
          <p:cNvPr id="78" name="Google Shape;78;p30"/>
          <p:cNvSpPr txBox="1">
            <a:spLocks noGrp="1"/>
          </p:cNvSpPr>
          <p:nvPr>
            <p:ph type="dt" idx="10"/>
          </p:nvPr>
        </p:nvSpPr>
        <p:spPr>
          <a:xfrm>
            <a:off x="8476488" y="6170491"/>
            <a:ext cx="2214322" cy="457200"/>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0"/>
          <p:cNvSpPr txBox="1">
            <a:spLocks noGrp="1"/>
          </p:cNvSpPr>
          <p:nvPr>
            <p:ph type="ftr" idx="11"/>
          </p:nvPr>
        </p:nvSpPr>
        <p:spPr>
          <a:xfrm>
            <a:off x="1280160" y="6170490"/>
            <a:ext cx="6949440" cy="457200"/>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0"/>
          <p:cNvSpPr txBox="1">
            <a:spLocks noGrp="1"/>
          </p:cNvSpPr>
          <p:nvPr>
            <p:ph type="sldNum" idx="12"/>
          </p:nvPr>
        </p:nvSpPr>
        <p:spPr>
          <a:xfrm>
            <a:off x="10853744" y="6170490"/>
            <a:ext cx="1188720" cy="457200"/>
          </a:xfrm>
          <a:prstGeom prst="rect">
            <a:avLst/>
          </a:prstGeom>
          <a:noFill/>
          <a:ln>
            <a:noFill/>
          </a:ln>
        </p:spPr>
        <p:txBody>
          <a:bodyPr spcFirstLastPara="1" wrap="square" lIns="109725" tIns="109725" rIns="109725" bIns="91425" anchor="b"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1"/>
        <p:cNvGrpSpPr/>
        <p:nvPr/>
      </p:nvGrpSpPr>
      <p:grpSpPr>
        <a:xfrm>
          <a:off x="0" y="0"/>
          <a:ext cx="0" cy="0"/>
          <a:chOff x="0" y="0"/>
          <a:chExt cx="0" cy="0"/>
        </a:xfrm>
      </p:grpSpPr>
      <p:sp>
        <p:nvSpPr>
          <p:cNvPr id="82" name="Google Shape;82;p31"/>
          <p:cNvSpPr>
            <a:spLocks noGrp="1"/>
          </p:cNvSpPr>
          <p:nvPr>
            <p:ph type="pic" idx="2"/>
          </p:nvPr>
        </p:nvSpPr>
        <p:spPr>
          <a:xfrm>
            <a:off x="0" y="0"/>
            <a:ext cx="8102651" cy="6857999"/>
          </a:xfrm>
          <a:prstGeom prst="rect">
            <a:avLst/>
          </a:prstGeom>
          <a:solidFill>
            <a:srgbClr val="DCD6C4"/>
          </a:solidFill>
          <a:ln>
            <a:noFill/>
          </a:ln>
        </p:spPr>
      </p:sp>
      <p:sp>
        <p:nvSpPr>
          <p:cNvPr id="83" name="Google Shape;83;p31"/>
          <p:cNvSpPr txBox="1">
            <a:spLocks noGrp="1"/>
          </p:cNvSpPr>
          <p:nvPr>
            <p:ph type="title"/>
          </p:nvPr>
        </p:nvSpPr>
        <p:spPr>
          <a:xfrm>
            <a:off x="8476488" y="1503910"/>
            <a:ext cx="3230625" cy="1687924"/>
          </a:xfrm>
          <a:prstGeom prst="rect">
            <a:avLst/>
          </a:prstGeom>
          <a:noFill/>
          <a:ln>
            <a:noFill/>
          </a:ln>
        </p:spPr>
        <p:txBody>
          <a:bodyPr spcFirstLastPara="1" wrap="square" lIns="109725" tIns="109725" rIns="109725" bIns="91425" anchor="b" anchorCtr="0">
            <a:noAutofit/>
          </a:bodyPr>
          <a:lstStyle>
            <a:lvl1pPr lvl="0" algn="l">
              <a:lnSpc>
                <a:spcPct val="104000"/>
              </a:lnSpc>
              <a:spcBef>
                <a:spcPts val="0"/>
              </a:spcBef>
              <a:spcAft>
                <a:spcPts val="0"/>
              </a:spcAft>
              <a:buClr>
                <a:srgbClr val="3F3F3F"/>
              </a:buClr>
              <a:buSzPts val="3400"/>
              <a:buFont typeface="Meiryo"/>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1"/>
          <p:cNvSpPr txBox="1">
            <a:spLocks noGrp="1"/>
          </p:cNvSpPr>
          <p:nvPr>
            <p:ph type="body" idx="1"/>
          </p:nvPr>
        </p:nvSpPr>
        <p:spPr>
          <a:xfrm>
            <a:off x="8476488" y="3223806"/>
            <a:ext cx="3227832" cy="2872194"/>
          </a:xfrm>
          <a:prstGeom prst="rect">
            <a:avLst/>
          </a:prstGeom>
          <a:noFill/>
          <a:ln>
            <a:noFill/>
          </a:ln>
        </p:spPr>
        <p:txBody>
          <a:bodyPr spcFirstLastPara="1" wrap="square" lIns="109725" tIns="109725" rIns="109725" bIns="91425" anchor="t" anchorCtr="0">
            <a:normAutofit/>
          </a:bodyPr>
          <a:lstStyle>
            <a:lvl1pPr marL="457200" lvl="0" indent="-228600" algn="l">
              <a:lnSpc>
                <a:spcPct val="140000"/>
              </a:lnSpc>
              <a:spcBef>
                <a:spcPts val="1400"/>
              </a:spcBef>
              <a:spcAft>
                <a:spcPts val="0"/>
              </a:spcAft>
              <a:buClr>
                <a:srgbClr val="3F3F3F"/>
              </a:buClr>
              <a:buSzPts val="1600"/>
              <a:buNone/>
              <a:defRPr sz="1600"/>
            </a:lvl1pPr>
            <a:lvl2pPr marL="914400" lvl="1" indent="-228600" algn="l">
              <a:lnSpc>
                <a:spcPct val="140000"/>
              </a:lnSpc>
              <a:spcBef>
                <a:spcPts val="930"/>
              </a:spcBef>
              <a:spcAft>
                <a:spcPts val="0"/>
              </a:spcAft>
              <a:buClr>
                <a:srgbClr val="3F3F3F"/>
              </a:buClr>
              <a:buSzPts val="1400"/>
              <a:buNone/>
              <a:defRPr sz="1400"/>
            </a:lvl2pPr>
            <a:lvl3pPr marL="1371600" lvl="2" indent="-228600" algn="l">
              <a:lnSpc>
                <a:spcPct val="140000"/>
              </a:lnSpc>
              <a:spcBef>
                <a:spcPts val="930"/>
              </a:spcBef>
              <a:spcAft>
                <a:spcPts val="0"/>
              </a:spcAft>
              <a:buClr>
                <a:srgbClr val="3F3F3F"/>
              </a:buClr>
              <a:buSzPts val="1200"/>
              <a:buNone/>
              <a:defRPr sz="1200"/>
            </a:lvl3pPr>
            <a:lvl4pPr marL="1828800" lvl="3" indent="-228600" algn="l">
              <a:lnSpc>
                <a:spcPct val="140000"/>
              </a:lnSpc>
              <a:spcBef>
                <a:spcPts val="930"/>
              </a:spcBef>
              <a:spcAft>
                <a:spcPts val="0"/>
              </a:spcAft>
              <a:buClr>
                <a:srgbClr val="3F3F3F"/>
              </a:buClr>
              <a:buSzPts val="1000"/>
              <a:buNone/>
              <a:defRPr sz="1000"/>
            </a:lvl4pPr>
            <a:lvl5pPr marL="2286000" lvl="4" indent="-228600" algn="l">
              <a:lnSpc>
                <a:spcPct val="140000"/>
              </a:lnSpc>
              <a:spcBef>
                <a:spcPts val="930"/>
              </a:spcBef>
              <a:spcAft>
                <a:spcPts val="0"/>
              </a:spcAft>
              <a:buClr>
                <a:srgbClr val="3F3F3F"/>
              </a:buClr>
              <a:buSzPts val="1000"/>
              <a:buNone/>
              <a:defRPr sz="1000"/>
            </a:lvl5pPr>
            <a:lvl6pPr marL="2743200" lvl="5" indent="-228600" algn="l">
              <a:lnSpc>
                <a:spcPct val="111000"/>
              </a:lnSpc>
              <a:spcBef>
                <a:spcPts val="930"/>
              </a:spcBef>
              <a:spcAft>
                <a:spcPts val="0"/>
              </a:spcAft>
              <a:buClr>
                <a:srgbClr val="BC2818"/>
              </a:buClr>
              <a:buSzPts val="1000"/>
              <a:buNone/>
              <a:defRPr sz="1000"/>
            </a:lvl6pPr>
            <a:lvl7pPr marL="3200400" lvl="6" indent="-228600" algn="l">
              <a:lnSpc>
                <a:spcPct val="111000"/>
              </a:lnSpc>
              <a:spcBef>
                <a:spcPts val="930"/>
              </a:spcBef>
              <a:spcAft>
                <a:spcPts val="0"/>
              </a:spcAft>
              <a:buClr>
                <a:srgbClr val="BC2818"/>
              </a:buClr>
              <a:buSzPts val="1000"/>
              <a:buNone/>
              <a:defRPr sz="1000"/>
            </a:lvl7pPr>
            <a:lvl8pPr marL="3657600" lvl="7" indent="-228600" algn="l">
              <a:lnSpc>
                <a:spcPct val="111000"/>
              </a:lnSpc>
              <a:spcBef>
                <a:spcPts val="930"/>
              </a:spcBef>
              <a:spcAft>
                <a:spcPts val="0"/>
              </a:spcAft>
              <a:buClr>
                <a:srgbClr val="BC2818"/>
              </a:buClr>
              <a:buSzPts val="1000"/>
              <a:buNone/>
              <a:defRPr sz="1000"/>
            </a:lvl8pPr>
            <a:lvl9pPr marL="4114800" lvl="8" indent="-228600" algn="l">
              <a:lnSpc>
                <a:spcPct val="111000"/>
              </a:lnSpc>
              <a:spcBef>
                <a:spcPts val="930"/>
              </a:spcBef>
              <a:spcAft>
                <a:spcPts val="0"/>
              </a:spcAft>
              <a:buClr>
                <a:srgbClr val="BC2818"/>
              </a:buClr>
              <a:buSzPts val="1000"/>
              <a:buNone/>
              <a:defRPr sz="1000"/>
            </a:lvl9pPr>
          </a:lstStyle>
          <a:p>
            <a:endParaRPr/>
          </a:p>
        </p:txBody>
      </p:sp>
      <p:sp>
        <p:nvSpPr>
          <p:cNvPr id="85" name="Google Shape;85;p31"/>
          <p:cNvSpPr txBox="1">
            <a:spLocks noGrp="1"/>
          </p:cNvSpPr>
          <p:nvPr>
            <p:ph type="dt" idx="10"/>
          </p:nvPr>
        </p:nvSpPr>
        <p:spPr>
          <a:xfrm>
            <a:off x="8476488" y="6170491"/>
            <a:ext cx="2214322" cy="457200"/>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1"/>
          <p:cNvSpPr txBox="1">
            <a:spLocks noGrp="1"/>
          </p:cNvSpPr>
          <p:nvPr>
            <p:ph type="ftr" idx="11"/>
          </p:nvPr>
        </p:nvSpPr>
        <p:spPr>
          <a:xfrm>
            <a:off x="1280160" y="6170490"/>
            <a:ext cx="6464410" cy="457200"/>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b="1">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1"/>
          <p:cNvSpPr txBox="1">
            <a:spLocks noGrp="1"/>
          </p:cNvSpPr>
          <p:nvPr>
            <p:ph type="sldNum" idx="12"/>
          </p:nvPr>
        </p:nvSpPr>
        <p:spPr>
          <a:xfrm>
            <a:off x="10853744" y="6170490"/>
            <a:ext cx="1188720" cy="457200"/>
          </a:xfrm>
          <a:prstGeom prst="rect">
            <a:avLst/>
          </a:prstGeom>
          <a:noFill/>
          <a:ln>
            <a:noFill/>
          </a:ln>
        </p:spPr>
        <p:txBody>
          <a:bodyPr spcFirstLastPara="1" wrap="square" lIns="109725" tIns="109725" rIns="109725" bIns="91425" anchor="b"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1920240" y="442220"/>
            <a:ext cx="8770571" cy="1345269"/>
          </a:xfrm>
          <a:prstGeom prst="rect">
            <a:avLst/>
          </a:prstGeom>
          <a:noFill/>
          <a:ln>
            <a:noFill/>
          </a:ln>
        </p:spPr>
        <p:txBody>
          <a:bodyPr spcFirstLastPara="1" wrap="square" lIns="109725" tIns="109725" rIns="109725" bIns="91425" anchor="b" anchorCtr="0">
            <a:normAutofit/>
          </a:bodyPr>
          <a:lstStyle>
            <a:lvl1pPr marR="0" lvl="0" algn="l" rtl="0">
              <a:lnSpc>
                <a:spcPct val="130000"/>
              </a:lnSpc>
              <a:spcBef>
                <a:spcPts val="0"/>
              </a:spcBef>
              <a:spcAft>
                <a:spcPts val="0"/>
              </a:spcAft>
              <a:buClr>
                <a:srgbClr val="3F3F3F"/>
              </a:buClr>
              <a:buSzPts val="3200"/>
              <a:buFont typeface="Meiryo"/>
              <a:buNone/>
              <a:defRPr sz="3200" b="1" i="0" u="none" strike="noStrike" cap="none">
                <a:solidFill>
                  <a:srgbClr val="3F3F3F"/>
                </a:solidFill>
                <a:latin typeface="Meiryo"/>
                <a:ea typeface="Meiryo"/>
                <a:cs typeface="Meiryo"/>
                <a:sym typeface="Meiry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2"/>
          <p:cNvSpPr txBox="1">
            <a:spLocks noGrp="1"/>
          </p:cNvSpPr>
          <p:nvPr>
            <p:ph type="body" idx="1"/>
          </p:nvPr>
        </p:nvSpPr>
        <p:spPr>
          <a:xfrm>
            <a:off x="1920240" y="2312276"/>
            <a:ext cx="8770571" cy="3651504"/>
          </a:xfrm>
          <a:prstGeom prst="rect">
            <a:avLst/>
          </a:prstGeom>
          <a:noFill/>
          <a:ln>
            <a:noFill/>
          </a:ln>
        </p:spPr>
        <p:txBody>
          <a:bodyPr spcFirstLastPara="1" wrap="square" lIns="109725" tIns="109725" rIns="109725" bIns="91425" anchor="t" anchorCtr="0">
            <a:normAutofit/>
          </a:bodyPr>
          <a:lstStyle>
            <a:lvl1pPr marL="457200" marR="0" lvl="0" indent="-228600" algn="l" rtl="0">
              <a:lnSpc>
                <a:spcPct val="140000"/>
              </a:lnSpc>
              <a:spcBef>
                <a:spcPts val="930"/>
              </a:spcBef>
              <a:spcAft>
                <a:spcPts val="0"/>
              </a:spcAft>
              <a:buClr>
                <a:srgbClr val="3F3F3F"/>
              </a:buClr>
              <a:buSzPts val="1800"/>
              <a:buFont typeface="Corbel"/>
              <a:buNone/>
              <a:defRPr sz="1800" b="0" i="0" u="none" strike="noStrike" cap="none">
                <a:solidFill>
                  <a:srgbClr val="3F3F3F"/>
                </a:solidFill>
                <a:latin typeface="Meiryo"/>
                <a:ea typeface="Meiryo"/>
                <a:cs typeface="Meiryo"/>
                <a:sym typeface="Meiryo"/>
              </a:defRPr>
            </a:lvl1pPr>
            <a:lvl2pPr marL="914400" marR="0" lvl="1" indent="-228600" algn="l" rtl="0">
              <a:lnSpc>
                <a:spcPct val="140000"/>
              </a:lnSpc>
              <a:spcBef>
                <a:spcPts val="930"/>
              </a:spcBef>
              <a:spcAft>
                <a:spcPts val="0"/>
              </a:spcAft>
              <a:buClr>
                <a:srgbClr val="3F3F3F"/>
              </a:buClr>
              <a:buSzPts val="1600"/>
              <a:buFont typeface="Corbel"/>
              <a:buNone/>
              <a:defRPr sz="1600" b="0" i="0" u="none" strike="noStrike" cap="none">
                <a:solidFill>
                  <a:srgbClr val="3F3F3F"/>
                </a:solidFill>
                <a:latin typeface="Meiryo"/>
                <a:ea typeface="Meiryo"/>
                <a:cs typeface="Meiryo"/>
                <a:sym typeface="Meiryo"/>
              </a:defRPr>
            </a:lvl2pPr>
            <a:lvl3pPr marL="1371600" marR="0" lvl="2" indent="-317500" algn="l" rtl="0">
              <a:lnSpc>
                <a:spcPct val="140000"/>
              </a:lnSpc>
              <a:spcBef>
                <a:spcPts val="930"/>
              </a:spcBef>
              <a:spcAft>
                <a:spcPts val="0"/>
              </a:spcAft>
              <a:buClr>
                <a:srgbClr val="3F3F3F"/>
              </a:buClr>
              <a:buSzPts val="1400"/>
              <a:buFont typeface="Corbel"/>
              <a:buChar char="–"/>
              <a:defRPr sz="1400" b="0" i="1" u="none" strike="noStrike" cap="none">
                <a:solidFill>
                  <a:srgbClr val="3F3F3F"/>
                </a:solidFill>
                <a:latin typeface="Meiryo"/>
                <a:ea typeface="Meiryo"/>
                <a:cs typeface="Meiryo"/>
                <a:sym typeface="Meiryo"/>
              </a:defRPr>
            </a:lvl3pPr>
            <a:lvl4pPr marL="1828800" marR="0" lvl="3" indent="-317500" algn="l" rtl="0">
              <a:lnSpc>
                <a:spcPct val="140000"/>
              </a:lnSpc>
              <a:spcBef>
                <a:spcPts val="930"/>
              </a:spcBef>
              <a:spcAft>
                <a:spcPts val="0"/>
              </a:spcAft>
              <a:buClr>
                <a:srgbClr val="3F3F3F"/>
              </a:buClr>
              <a:buSzPts val="1400"/>
              <a:buFont typeface="Corbel"/>
              <a:buChar char="–"/>
              <a:defRPr sz="1400" b="0" i="0" u="none" strike="noStrike" cap="none">
                <a:solidFill>
                  <a:srgbClr val="3F3F3F"/>
                </a:solidFill>
                <a:latin typeface="Meiryo"/>
                <a:ea typeface="Meiryo"/>
                <a:cs typeface="Meiryo"/>
                <a:sym typeface="Meiryo"/>
              </a:defRPr>
            </a:lvl4pPr>
            <a:lvl5pPr marL="2286000" marR="0" lvl="4" indent="-317500" algn="l" rtl="0">
              <a:lnSpc>
                <a:spcPct val="140000"/>
              </a:lnSpc>
              <a:spcBef>
                <a:spcPts val="930"/>
              </a:spcBef>
              <a:spcAft>
                <a:spcPts val="0"/>
              </a:spcAft>
              <a:buClr>
                <a:srgbClr val="3F3F3F"/>
              </a:buClr>
              <a:buSzPts val="1400"/>
              <a:buFont typeface="Corbel"/>
              <a:buChar char="–"/>
              <a:defRPr sz="1400" b="0" i="1" u="none" strike="noStrike" cap="none">
                <a:solidFill>
                  <a:srgbClr val="3F3F3F"/>
                </a:solidFill>
                <a:latin typeface="Meiryo"/>
                <a:ea typeface="Meiryo"/>
                <a:cs typeface="Meiryo"/>
                <a:sym typeface="Meiryo"/>
              </a:defRPr>
            </a:lvl5pPr>
            <a:lvl6pPr marL="2743200" marR="0" lvl="5" indent="-317500" algn="l" rtl="0">
              <a:lnSpc>
                <a:spcPct val="111000"/>
              </a:lnSpc>
              <a:spcBef>
                <a:spcPts val="930"/>
              </a:spcBef>
              <a:spcAft>
                <a:spcPts val="0"/>
              </a:spcAft>
              <a:buClr>
                <a:srgbClr val="BC2818"/>
              </a:buClr>
              <a:buSzPts val="1400"/>
              <a:buFont typeface="Corbel"/>
              <a:buChar char="–"/>
              <a:defRPr sz="1400" b="0" i="0" u="none" strike="noStrike" cap="none">
                <a:solidFill>
                  <a:srgbClr val="BC2818"/>
                </a:solidFill>
                <a:latin typeface="Meiryo"/>
                <a:ea typeface="Meiryo"/>
                <a:cs typeface="Meiryo"/>
                <a:sym typeface="Meiryo"/>
              </a:defRPr>
            </a:lvl6pPr>
            <a:lvl7pPr marL="3200400" marR="0" lvl="6" indent="-317500" algn="l" rtl="0">
              <a:lnSpc>
                <a:spcPct val="111000"/>
              </a:lnSpc>
              <a:spcBef>
                <a:spcPts val="930"/>
              </a:spcBef>
              <a:spcAft>
                <a:spcPts val="0"/>
              </a:spcAft>
              <a:buClr>
                <a:srgbClr val="BC2818"/>
              </a:buClr>
              <a:buSzPts val="1400"/>
              <a:buFont typeface="Corbel"/>
              <a:buChar char="–"/>
              <a:defRPr sz="1400" b="0" i="1" u="none" strike="noStrike" cap="none">
                <a:solidFill>
                  <a:srgbClr val="BC2818"/>
                </a:solidFill>
                <a:latin typeface="Meiryo"/>
                <a:ea typeface="Meiryo"/>
                <a:cs typeface="Meiryo"/>
                <a:sym typeface="Meiryo"/>
              </a:defRPr>
            </a:lvl7pPr>
            <a:lvl8pPr marL="3657600" marR="0" lvl="7" indent="-317500" algn="l" rtl="0">
              <a:lnSpc>
                <a:spcPct val="111000"/>
              </a:lnSpc>
              <a:spcBef>
                <a:spcPts val="930"/>
              </a:spcBef>
              <a:spcAft>
                <a:spcPts val="0"/>
              </a:spcAft>
              <a:buClr>
                <a:srgbClr val="BC2818"/>
              </a:buClr>
              <a:buSzPts val="1400"/>
              <a:buFont typeface="Corbel"/>
              <a:buChar char="–"/>
              <a:defRPr sz="1400" b="0" i="0" u="none" strike="noStrike" cap="none">
                <a:solidFill>
                  <a:srgbClr val="BC2818"/>
                </a:solidFill>
                <a:latin typeface="Meiryo"/>
                <a:ea typeface="Meiryo"/>
                <a:cs typeface="Meiryo"/>
                <a:sym typeface="Meiryo"/>
              </a:defRPr>
            </a:lvl8pPr>
            <a:lvl9pPr marL="4114800" marR="0" lvl="8" indent="-317500" algn="l" rtl="0">
              <a:lnSpc>
                <a:spcPct val="111000"/>
              </a:lnSpc>
              <a:spcBef>
                <a:spcPts val="930"/>
              </a:spcBef>
              <a:spcAft>
                <a:spcPts val="0"/>
              </a:spcAft>
              <a:buClr>
                <a:srgbClr val="BC2818"/>
              </a:buClr>
              <a:buSzPts val="1400"/>
              <a:buFont typeface="Corbel"/>
              <a:buChar char="–"/>
              <a:defRPr sz="1400" b="0" i="1" u="none" strike="noStrike" cap="none">
                <a:solidFill>
                  <a:srgbClr val="BC2818"/>
                </a:solidFill>
                <a:latin typeface="Meiryo"/>
                <a:ea typeface="Meiryo"/>
                <a:cs typeface="Meiryo"/>
                <a:sym typeface="Meiryo"/>
              </a:defRPr>
            </a:lvl9pPr>
          </a:lstStyle>
          <a:p>
            <a:endParaRPr/>
          </a:p>
        </p:txBody>
      </p:sp>
      <p:sp>
        <p:nvSpPr>
          <p:cNvPr id="8" name="Google Shape;8;p22"/>
          <p:cNvSpPr txBox="1">
            <a:spLocks noGrp="1"/>
          </p:cNvSpPr>
          <p:nvPr>
            <p:ph type="dt" idx="10"/>
          </p:nvPr>
        </p:nvSpPr>
        <p:spPr>
          <a:xfrm>
            <a:off x="7850727" y="6170491"/>
            <a:ext cx="2840083" cy="457200"/>
          </a:xfrm>
          <a:prstGeom prst="rect">
            <a:avLst/>
          </a:prstGeom>
          <a:noFill/>
          <a:ln>
            <a:noFill/>
          </a:ln>
        </p:spPr>
        <p:txBody>
          <a:bodyPr spcFirstLastPara="1" wrap="square" lIns="109725" tIns="109725" rIns="109725" bIns="91425" anchor="ctr" anchorCtr="0">
            <a:noAutofit/>
          </a:bodyPr>
          <a:lstStyle>
            <a:lvl1pPr marR="0" lvl="0" algn="r" rtl="0">
              <a:spcBef>
                <a:spcPts val="0"/>
              </a:spcBef>
              <a:spcAft>
                <a:spcPts val="0"/>
              </a:spcAft>
              <a:buSzPts val="1400"/>
              <a:buNone/>
              <a:defRPr sz="1100" b="0" i="0" u="none" strike="noStrike" cap="none">
                <a:solidFill>
                  <a:srgbClr val="3F3F3F"/>
                </a:solidFill>
                <a:latin typeface="Meiryo"/>
                <a:ea typeface="Meiryo"/>
                <a:cs typeface="Meiryo"/>
                <a:sym typeface="Meiryo"/>
              </a:defRPr>
            </a:lvl1pPr>
            <a:lvl2pPr marR="0" lvl="1" algn="l" rtl="0">
              <a:spcBef>
                <a:spcPts val="0"/>
              </a:spcBef>
              <a:spcAft>
                <a:spcPts val="0"/>
              </a:spcAft>
              <a:buSzPts val="1400"/>
              <a:buNone/>
              <a:defRPr sz="1800" b="0" i="0" u="none" strike="noStrike" cap="none">
                <a:solidFill>
                  <a:schemeClr val="dk1"/>
                </a:solidFill>
                <a:latin typeface="Meiryo"/>
                <a:ea typeface="Meiryo"/>
                <a:cs typeface="Meiryo"/>
                <a:sym typeface="Meiryo"/>
              </a:defRPr>
            </a:lvl2pPr>
            <a:lvl3pPr marR="0" lvl="2" algn="l" rtl="0">
              <a:spcBef>
                <a:spcPts val="0"/>
              </a:spcBef>
              <a:spcAft>
                <a:spcPts val="0"/>
              </a:spcAft>
              <a:buSzPts val="1400"/>
              <a:buNone/>
              <a:defRPr sz="1800" b="0" i="0" u="none" strike="noStrike" cap="none">
                <a:solidFill>
                  <a:schemeClr val="dk1"/>
                </a:solidFill>
                <a:latin typeface="Meiryo"/>
                <a:ea typeface="Meiryo"/>
                <a:cs typeface="Meiryo"/>
                <a:sym typeface="Meiryo"/>
              </a:defRPr>
            </a:lvl3pPr>
            <a:lvl4pPr marR="0" lvl="3" algn="l" rtl="0">
              <a:spcBef>
                <a:spcPts val="0"/>
              </a:spcBef>
              <a:spcAft>
                <a:spcPts val="0"/>
              </a:spcAft>
              <a:buSzPts val="1400"/>
              <a:buNone/>
              <a:defRPr sz="1800" b="0" i="0" u="none" strike="noStrike" cap="none">
                <a:solidFill>
                  <a:schemeClr val="dk1"/>
                </a:solidFill>
                <a:latin typeface="Meiryo"/>
                <a:ea typeface="Meiryo"/>
                <a:cs typeface="Meiryo"/>
                <a:sym typeface="Meiryo"/>
              </a:defRPr>
            </a:lvl4pPr>
            <a:lvl5pPr marR="0" lvl="4" algn="l" rtl="0">
              <a:spcBef>
                <a:spcPts val="0"/>
              </a:spcBef>
              <a:spcAft>
                <a:spcPts val="0"/>
              </a:spcAft>
              <a:buSzPts val="1400"/>
              <a:buNone/>
              <a:defRPr sz="1800" b="0" i="0" u="none" strike="noStrike" cap="none">
                <a:solidFill>
                  <a:schemeClr val="dk1"/>
                </a:solidFill>
                <a:latin typeface="Meiryo"/>
                <a:ea typeface="Meiryo"/>
                <a:cs typeface="Meiryo"/>
                <a:sym typeface="Meiryo"/>
              </a:defRPr>
            </a:lvl5pPr>
            <a:lvl6pPr marR="0" lvl="5" algn="l" rtl="0">
              <a:spcBef>
                <a:spcPts val="0"/>
              </a:spcBef>
              <a:spcAft>
                <a:spcPts val="0"/>
              </a:spcAft>
              <a:buSzPts val="1400"/>
              <a:buNone/>
              <a:defRPr sz="1800" b="0" i="0" u="none" strike="noStrike" cap="none">
                <a:solidFill>
                  <a:schemeClr val="dk1"/>
                </a:solidFill>
                <a:latin typeface="Meiryo"/>
                <a:ea typeface="Meiryo"/>
                <a:cs typeface="Meiryo"/>
                <a:sym typeface="Meiryo"/>
              </a:defRPr>
            </a:lvl6pPr>
            <a:lvl7pPr marR="0" lvl="6" algn="l" rtl="0">
              <a:spcBef>
                <a:spcPts val="0"/>
              </a:spcBef>
              <a:spcAft>
                <a:spcPts val="0"/>
              </a:spcAft>
              <a:buSzPts val="1400"/>
              <a:buNone/>
              <a:defRPr sz="1800" b="0" i="0" u="none" strike="noStrike" cap="none">
                <a:solidFill>
                  <a:schemeClr val="dk1"/>
                </a:solidFill>
                <a:latin typeface="Meiryo"/>
                <a:ea typeface="Meiryo"/>
                <a:cs typeface="Meiryo"/>
                <a:sym typeface="Meiryo"/>
              </a:defRPr>
            </a:lvl7pPr>
            <a:lvl8pPr marR="0" lvl="7" algn="l" rtl="0">
              <a:spcBef>
                <a:spcPts val="0"/>
              </a:spcBef>
              <a:spcAft>
                <a:spcPts val="0"/>
              </a:spcAft>
              <a:buSzPts val="1400"/>
              <a:buNone/>
              <a:defRPr sz="1800" b="0" i="0" u="none" strike="noStrike" cap="none">
                <a:solidFill>
                  <a:schemeClr val="dk1"/>
                </a:solidFill>
                <a:latin typeface="Meiryo"/>
                <a:ea typeface="Meiryo"/>
                <a:cs typeface="Meiryo"/>
                <a:sym typeface="Meiryo"/>
              </a:defRPr>
            </a:lvl8pPr>
            <a:lvl9pPr marR="0" lvl="8" algn="l" rtl="0">
              <a:spcBef>
                <a:spcPts val="0"/>
              </a:spcBef>
              <a:spcAft>
                <a:spcPts val="0"/>
              </a:spcAft>
              <a:buSzPts val="1400"/>
              <a:buNone/>
              <a:defRPr sz="1800" b="0" i="0" u="none" strike="noStrike" cap="none">
                <a:solidFill>
                  <a:schemeClr val="dk1"/>
                </a:solidFill>
                <a:latin typeface="Meiryo"/>
                <a:ea typeface="Meiryo"/>
                <a:cs typeface="Meiryo"/>
                <a:sym typeface="Meiryo"/>
              </a:defRPr>
            </a:lvl9pPr>
          </a:lstStyle>
          <a:p>
            <a:endParaRPr/>
          </a:p>
        </p:txBody>
      </p:sp>
      <p:sp>
        <p:nvSpPr>
          <p:cNvPr id="9" name="Google Shape;9;p22"/>
          <p:cNvSpPr txBox="1">
            <a:spLocks noGrp="1"/>
          </p:cNvSpPr>
          <p:nvPr>
            <p:ph type="ftr" idx="11"/>
          </p:nvPr>
        </p:nvSpPr>
        <p:spPr>
          <a:xfrm>
            <a:off x="1920240" y="6170490"/>
            <a:ext cx="5667375" cy="457200"/>
          </a:xfrm>
          <a:prstGeom prst="rect">
            <a:avLst/>
          </a:prstGeom>
          <a:noFill/>
          <a:ln>
            <a:noFill/>
          </a:ln>
        </p:spPr>
        <p:txBody>
          <a:bodyPr spcFirstLastPara="1" wrap="square" lIns="109725" tIns="109725" rIns="109725" bIns="91425" anchor="ctr" anchorCtr="0">
            <a:noAutofit/>
          </a:bodyPr>
          <a:lstStyle>
            <a:lvl1pPr marR="0" lvl="0" algn="l" rtl="0">
              <a:spcBef>
                <a:spcPts val="0"/>
              </a:spcBef>
              <a:spcAft>
                <a:spcPts val="0"/>
              </a:spcAft>
              <a:buSzPts val="1400"/>
              <a:buNone/>
              <a:defRPr sz="1100" b="0" i="0" u="none" strike="noStrike" cap="none">
                <a:solidFill>
                  <a:srgbClr val="3F3F3F"/>
                </a:solidFill>
                <a:latin typeface="Meiryo"/>
                <a:ea typeface="Meiryo"/>
                <a:cs typeface="Meiryo"/>
                <a:sym typeface="Meiryo"/>
              </a:defRPr>
            </a:lvl1pPr>
            <a:lvl2pPr marR="0" lvl="1" algn="l" rtl="0">
              <a:spcBef>
                <a:spcPts val="0"/>
              </a:spcBef>
              <a:spcAft>
                <a:spcPts val="0"/>
              </a:spcAft>
              <a:buSzPts val="1400"/>
              <a:buNone/>
              <a:defRPr sz="1800" b="0" i="0" u="none" strike="noStrike" cap="none">
                <a:solidFill>
                  <a:schemeClr val="dk1"/>
                </a:solidFill>
                <a:latin typeface="Meiryo"/>
                <a:ea typeface="Meiryo"/>
                <a:cs typeface="Meiryo"/>
                <a:sym typeface="Meiryo"/>
              </a:defRPr>
            </a:lvl2pPr>
            <a:lvl3pPr marR="0" lvl="2" algn="l" rtl="0">
              <a:spcBef>
                <a:spcPts val="0"/>
              </a:spcBef>
              <a:spcAft>
                <a:spcPts val="0"/>
              </a:spcAft>
              <a:buSzPts val="1400"/>
              <a:buNone/>
              <a:defRPr sz="1800" b="0" i="0" u="none" strike="noStrike" cap="none">
                <a:solidFill>
                  <a:schemeClr val="dk1"/>
                </a:solidFill>
                <a:latin typeface="Meiryo"/>
                <a:ea typeface="Meiryo"/>
                <a:cs typeface="Meiryo"/>
                <a:sym typeface="Meiryo"/>
              </a:defRPr>
            </a:lvl3pPr>
            <a:lvl4pPr marR="0" lvl="3" algn="l" rtl="0">
              <a:spcBef>
                <a:spcPts val="0"/>
              </a:spcBef>
              <a:spcAft>
                <a:spcPts val="0"/>
              </a:spcAft>
              <a:buSzPts val="1400"/>
              <a:buNone/>
              <a:defRPr sz="1800" b="0" i="0" u="none" strike="noStrike" cap="none">
                <a:solidFill>
                  <a:schemeClr val="dk1"/>
                </a:solidFill>
                <a:latin typeface="Meiryo"/>
                <a:ea typeface="Meiryo"/>
                <a:cs typeface="Meiryo"/>
                <a:sym typeface="Meiryo"/>
              </a:defRPr>
            </a:lvl4pPr>
            <a:lvl5pPr marR="0" lvl="4" algn="l" rtl="0">
              <a:spcBef>
                <a:spcPts val="0"/>
              </a:spcBef>
              <a:spcAft>
                <a:spcPts val="0"/>
              </a:spcAft>
              <a:buSzPts val="1400"/>
              <a:buNone/>
              <a:defRPr sz="1800" b="0" i="0" u="none" strike="noStrike" cap="none">
                <a:solidFill>
                  <a:schemeClr val="dk1"/>
                </a:solidFill>
                <a:latin typeface="Meiryo"/>
                <a:ea typeface="Meiryo"/>
                <a:cs typeface="Meiryo"/>
                <a:sym typeface="Meiryo"/>
              </a:defRPr>
            </a:lvl5pPr>
            <a:lvl6pPr marR="0" lvl="5" algn="l" rtl="0">
              <a:spcBef>
                <a:spcPts val="0"/>
              </a:spcBef>
              <a:spcAft>
                <a:spcPts val="0"/>
              </a:spcAft>
              <a:buSzPts val="1400"/>
              <a:buNone/>
              <a:defRPr sz="1800" b="0" i="0" u="none" strike="noStrike" cap="none">
                <a:solidFill>
                  <a:schemeClr val="dk1"/>
                </a:solidFill>
                <a:latin typeface="Meiryo"/>
                <a:ea typeface="Meiryo"/>
                <a:cs typeface="Meiryo"/>
                <a:sym typeface="Meiryo"/>
              </a:defRPr>
            </a:lvl6pPr>
            <a:lvl7pPr marR="0" lvl="6" algn="l" rtl="0">
              <a:spcBef>
                <a:spcPts val="0"/>
              </a:spcBef>
              <a:spcAft>
                <a:spcPts val="0"/>
              </a:spcAft>
              <a:buSzPts val="1400"/>
              <a:buNone/>
              <a:defRPr sz="1800" b="0" i="0" u="none" strike="noStrike" cap="none">
                <a:solidFill>
                  <a:schemeClr val="dk1"/>
                </a:solidFill>
                <a:latin typeface="Meiryo"/>
                <a:ea typeface="Meiryo"/>
                <a:cs typeface="Meiryo"/>
                <a:sym typeface="Meiryo"/>
              </a:defRPr>
            </a:lvl7pPr>
            <a:lvl8pPr marR="0" lvl="7" algn="l" rtl="0">
              <a:spcBef>
                <a:spcPts val="0"/>
              </a:spcBef>
              <a:spcAft>
                <a:spcPts val="0"/>
              </a:spcAft>
              <a:buSzPts val="1400"/>
              <a:buNone/>
              <a:defRPr sz="1800" b="0" i="0" u="none" strike="noStrike" cap="none">
                <a:solidFill>
                  <a:schemeClr val="dk1"/>
                </a:solidFill>
                <a:latin typeface="Meiryo"/>
                <a:ea typeface="Meiryo"/>
                <a:cs typeface="Meiryo"/>
                <a:sym typeface="Meiryo"/>
              </a:defRPr>
            </a:lvl8pPr>
            <a:lvl9pPr marR="0" lvl="8" algn="l" rtl="0">
              <a:spcBef>
                <a:spcPts val="0"/>
              </a:spcBef>
              <a:spcAft>
                <a:spcPts val="0"/>
              </a:spcAft>
              <a:buSzPts val="1400"/>
              <a:buNone/>
              <a:defRPr sz="1800" b="0" i="0" u="none" strike="noStrike" cap="none">
                <a:solidFill>
                  <a:schemeClr val="dk1"/>
                </a:solidFill>
                <a:latin typeface="Meiryo"/>
                <a:ea typeface="Meiryo"/>
                <a:cs typeface="Meiryo"/>
                <a:sym typeface="Meiryo"/>
              </a:defRPr>
            </a:lvl9pPr>
          </a:lstStyle>
          <a:p>
            <a:endParaRPr/>
          </a:p>
        </p:txBody>
      </p:sp>
      <p:sp>
        <p:nvSpPr>
          <p:cNvPr id="10" name="Google Shape;10;p22"/>
          <p:cNvSpPr txBox="1">
            <a:spLocks noGrp="1"/>
          </p:cNvSpPr>
          <p:nvPr>
            <p:ph type="sldNum" idx="12"/>
          </p:nvPr>
        </p:nvSpPr>
        <p:spPr>
          <a:xfrm>
            <a:off x="10853744" y="6170490"/>
            <a:ext cx="1188720" cy="457200"/>
          </a:xfrm>
          <a:prstGeom prst="rect">
            <a:avLst/>
          </a:prstGeom>
          <a:noFill/>
          <a:ln>
            <a:noFill/>
          </a:ln>
        </p:spPr>
        <p:txBody>
          <a:bodyPr spcFirstLastPara="1" wrap="square" lIns="109725" tIns="109725" rIns="109725" bIns="91425" anchor="b" anchorCtr="0">
            <a:noAutofit/>
          </a:bodyPr>
          <a:lstStyle>
            <a:lvl1pPr marL="0" marR="0" lvl="0" indent="0" algn="l" rtl="0">
              <a:spcBef>
                <a:spcPts val="0"/>
              </a:spcBef>
              <a:buNone/>
              <a:defRPr sz="1600" b="1" i="0" u="none" strike="noStrike" cap="none">
                <a:solidFill>
                  <a:srgbClr val="3F3F3F"/>
                </a:solidFill>
                <a:latin typeface="Meiryo"/>
                <a:ea typeface="Meiryo"/>
                <a:cs typeface="Meiryo"/>
                <a:sym typeface="Meiryo"/>
              </a:defRPr>
            </a:lvl1pPr>
            <a:lvl2pPr marL="0" marR="0" lvl="1" indent="0" algn="l" rtl="0">
              <a:spcBef>
                <a:spcPts val="0"/>
              </a:spcBef>
              <a:buNone/>
              <a:defRPr sz="1600" b="1" i="0" u="none" strike="noStrike" cap="none">
                <a:solidFill>
                  <a:srgbClr val="3F3F3F"/>
                </a:solidFill>
                <a:latin typeface="Meiryo"/>
                <a:ea typeface="Meiryo"/>
                <a:cs typeface="Meiryo"/>
                <a:sym typeface="Meiryo"/>
              </a:defRPr>
            </a:lvl2pPr>
            <a:lvl3pPr marL="0" marR="0" lvl="2" indent="0" algn="l" rtl="0">
              <a:spcBef>
                <a:spcPts val="0"/>
              </a:spcBef>
              <a:buNone/>
              <a:defRPr sz="1600" b="1" i="0" u="none" strike="noStrike" cap="none">
                <a:solidFill>
                  <a:srgbClr val="3F3F3F"/>
                </a:solidFill>
                <a:latin typeface="Meiryo"/>
                <a:ea typeface="Meiryo"/>
                <a:cs typeface="Meiryo"/>
                <a:sym typeface="Meiryo"/>
              </a:defRPr>
            </a:lvl3pPr>
            <a:lvl4pPr marL="0" marR="0" lvl="3" indent="0" algn="l" rtl="0">
              <a:spcBef>
                <a:spcPts val="0"/>
              </a:spcBef>
              <a:buNone/>
              <a:defRPr sz="1600" b="1" i="0" u="none" strike="noStrike" cap="none">
                <a:solidFill>
                  <a:srgbClr val="3F3F3F"/>
                </a:solidFill>
                <a:latin typeface="Meiryo"/>
                <a:ea typeface="Meiryo"/>
                <a:cs typeface="Meiryo"/>
                <a:sym typeface="Meiryo"/>
              </a:defRPr>
            </a:lvl4pPr>
            <a:lvl5pPr marL="0" marR="0" lvl="4" indent="0" algn="l" rtl="0">
              <a:spcBef>
                <a:spcPts val="0"/>
              </a:spcBef>
              <a:buNone/>
              <a:defRPr sz="1600" b="1" i="0" u="none" strike="noStrike" cap="none">
                <a:solidFill>
                  <a:srgbClr val="3F3F3F"/>
                </a:solidFill>
                <a:latin typeface="Meiryo"/>
                <a:ea typeface="Meiryo"/>
                <a:cs typeface="Meiryo"/>
                <a:sym typeface="Meiryo"/>
              </a:defRPr>
            </a:lvl5pPr>
            <a:lvl6pPr marL="0" marR="0" lvl="5" indent="0" algn="l" rtl="0">
              <a:spcBef>
                <a:spcPts val="0"/>
              </a:spcBef>
              <a:buNone/>
              <a:defRPr sz="1600" b="1" i="0" u="none" strike="noStrike" cap="none">
                <a:solidFill>
                  <a:srgbClr val="3F3F3F"/>
                </a:solidFill>
                <a:latin typeface="Meiryo"/>
                <a:ea typeface="Meiryo"/>
                <a:cs typeface="Meiryo"/>
                <a:sym typeface="Meiryo"/>
              </a:defRPr>
            </a:lvl6pPr>
            <a:lvl7pPr marL="0" marR="0" lvl="6" indent="0" algn="l" rtl="0">
              <a:spcBef>
                <a:spcPts val="0"/>
              </a:spcBef>
              <a:buNone/>
              <a:defRPr sz="1600" b="1" i="0" u="none" strike="noStrike" cap="none">
                <a:solidFill>
                  <a:srgbClr val="3F3F3F"/>
                </a:solidFill>
                <a:latin typeface="Meiryo"/>
                <a:ea typeface="Meiryo"/>
                <a:cs typeface="Meiryo"/>
                <a:sym typeface="Meiryo"/>
              </a:defRPr>
            </a:lvl7pPr>
            <a:lvl8pPr marL="0" marR="0" lvl="7" indent="0" algn="l" rtl="0">
              <a:spcBef>
                <a:spcPts val="0"/>
              </a:spcBef>
              <a:buNone/>
              <a:defRPr sz="1600" b="1" i="0" u="none" strike="noStrike" cap="none">
                <a:solidFill>
                  <a:srgbClr val="3F3F3F"/>
                </a:solidFill>
                <a:latin typeface="Meiryo"/>
                <a:ea typeface="Meiryo"/>
                <a:cs typeface="Meiryo"/>
                <a:sym typeface="Meiryo"/>
              </a:defRPr>
            </a:lvl8pPr>
            <a:lvl9pPr marL="0" marR="0" lvl="8" indent="0" algn="l" rtl="0">
              <a:spcBef>
                <a:spcPts val="0"/>
              </a:spcBef>
              <a:buNone/>
              <a:defRPr sz="1600" b="1" i="0" u="none" strike="noStrike" cap="none">
                <a:solidFill>
                  <a:srgbClr val="3F3F3F"/>
                </a:solidFill>
                <a:latin typeface="Meiryo"/>
                <a:ea typeface="Meiryo"/>
                <a:cs typeface="Meiryo"/>
                <a:sym typeface="Meiryo"/>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22" title="Rule Line"/>
          <p:cNvCxnSpPr/>
          <p:nvPr/>
        </p:nvCxnSpPr>
        <p:spPr>
          <a:xfrm>
            <a:off x="1920240" y="2176009"/>
            <a:ext cx="8770571" cy="0"/>
          </a:xfrm>
          <a:prstGeom prst="straightConnector1">
            <a:avLst/>
          </a:prstGeom>
          <a:noFill/>
          <a:ln w="25400"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4"/>
        <p:cNvGrpSpPr/>
        <p:nvPr/>
      </p:nvGrpSpPr>
      <p:grpSpPr>
        <a:xfrm>
          <a:off x="0" y="0"/>
          <a:ext cx="0" cy="0"/>
          <a:chOff x="0" y="0"/>
          <a:chExt cx="0" cy="0"/>
        </a:xfrm>
      </p:grpSpPr>
      <p:cxnSp>
        <p:nvCxnSpPr>
          <p:cNvPr id="105" name="Google Shape;105;p1"/>
          <p:cNvCxnSpPr/>
          <p:nvPr/>
        </p:nvCxnSpPr>
        <p:spPr>
          <a:xfrm>
            <a:off x="1920240" y="2176009"/>
            <a:ext cx="8770571" cy="0"/>
          </a:xfrm>
          <a:prstGeom prst="straightConnector1">
            <a:avLst/>
          </a:prstGeom>
          <a:noFill/>
          <a:ln w="25400" cap="flat" cmpd="sng">
            <a:solidFill>
              <a:srgbClr val="7F7F7F"/>
            </a:solidFill>
            <a:prstDash val="solid"/>
            <a:round/>
            <a:headEnd type="none" w="sm" len="sm"/>
            <a:tailEnd type="none" w="sm" len="sm"/>
          </a:ln>
        </p:spPr>
      </p:cxnSp>
      <p:sp>
        <p:nvSpPr>
          <p:cNvPr id="106" name="Google Shape;106;p1"/>
          <p:cNvSpPr/>
          <p:nvPr/>
        </p:nvSpPr>
        <p:spPr>
          <a:xfrm>
            <a:off x="305" y="0"/>
            <a:ext cx="12191695"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pic>
        <p:nvPicPr>
          <p:cNvPr id="107" name="Google Shape;107;p1" descr="Wooden blocks stacked to create a bar graph"/>
          <p:cNvPicPr preferRelativeResize="0"/>
          <p:nvPr/>
        </p:nvPicPr>
        <p:blipFill rotWithShape="1">
          <a:blip r:embed="rId3">
            <a:alphaModFix/>
          </a:blip>
          <a:srcRect l="3184" b="-1"/>
          <a:stretch/>
        </p:blipFill>
        <p:spPr>
          <a:xfrm>
            <a:off x="20" y="10"/>
            <a:ext cx="9947062" cy="6857990"/>
          </a:xfrm>
          <a:prstGeom prst="rect">
            <a:avLst/>
          </a:prstGeom>
          <a:noFill/>
          <a:ln>
            <a:noFill/>
          </a:ln>
        </p:spPr>
      </p:pic>
      <p:sp>
        <p:nvSpPr>
          <p:cNvPr id="108" name="Google Shape;108;p1"/>
          <p:cNvSpPr/>
          <p:nvPr/>
        </p:nvSpPr>
        <p:spPr>
          <a:xfrm flipH="1">
            <a:off x="6986049" y="0"/>
            <a:ext cx="5205951" cy="6858000"/>
          </a:xfrm>
          <a:custGeom>
            <a:avLst/>
            <a:gdLst/>
            <a:ahLst/>
            <a:cxnLst/>
            <a:rect l="l" t="t" r="r" b="b"/>
            <a:pathLst>
              <a:path w="5205951" h="6858000" extrusionOk="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eiryo"/>
              <a:ea typeface="Meiryo"/>
              <a:cs typeface="Meiryo"/>
              <a:sym typeface="Meiryo"/>
            </a:endParaRPr>
          </a:p>
        </p:txBody>
      </p:sp>
      <p:sp>
        <p:nvSpPr>
          <p:cNvPr id="109" name="Google Shape;109;p1"/>
          <p:cNvSpPr/>
          <p:nvPr/>
        </p:nvSpPr>
        <p:spPr>
          <a:xfrm>
            <a:off x="7211834" y="0"/>
            <a:ext cx="4980168" cy="6858000"/>
          </a:xfrm>
          <a:custGeom>
            <a:avLst/>
            <a:gdLst/>
            <a:ahLst/>
            <a:cxnLst/>
            <a:rect l="l" t="t" r="r" b="b"/>
            <a:pathLst>
              <a:path w="4901771" h="6858000" extrusionOk="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eiryo"/>
              <a:ea typeface="Meiryo"/>
              <a:cs typeface="Meiryo"/>
              <a:sym typeface="Meiryo"/>
            </a:endParaRPr>
          </a:p>
        </p:txBody>
      </p:sp>
      <p:sp>
        <p:nvSpPr>
          <p:cNvPr id="110" name="Google Shape;110;p1"/>
          <p:cNvSpPr/>
          <p:nvPr/>
        </p:nvSpPr>
        <p:spPr>
          <a:xfrm flipH="1">
            <a:off x="6697013" y="0"/>
            <a:ext cx="2529723" cy="6858000"/>
          </a:xfrm>
          <a:custGeom>
            <a:avLst/>
            <a:gdLst/>
            <a:ahLst/>
            <a:cxnLst/>
            <a:rect l="l" t="t" r="r" b="b"/>
            <a:pathLst>
              <a:path w="2529723" h="6858000" extrusionOk="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111" name="Google Shape;111;p1"/>
          <p:cNvSpPr txBox="1">
            <a:spLocks noGrp="1"/>
          </p:cNvSpPr>
          <p:nvPr>
            <p:ph type="ctrTitle"/>
          </p:nvPr>
        </p:nvSpPr>
        <p:spPr>
          <a:xfrm>
            <a:off x="8046720" y="1045596"/>
            <a:ext cx="3689406" cy="1944371"/>
          </a:xfrm>
          <a:prstGeom prst="rect">
            <a:avLst/>
          </a:prstGeom>
          <a:noFill/>
          <a:ln>
            <a:noFill/>
          </a:ln>
        </p:spPr>
        <p:txBody>
          <a:bodyPr spcFirstLastPara="1" wrap="square" lIns="109725" tIns="109725" rIns="109725" bIns="91425" anchor="b" anchorCtr="0">
            <a:normAutofit/>
          </a:bodyPr>
          <a:lstStyle/>
          <a:p>
            <a:pPr marL="0" lvl="0" indent="0" algn="l" rtl="0">
              <a:lnSpc>
                <a:spcPct val="120000"/>
              </a:lnSpc>
              <a:spcBef>
                <a:spcPts val="0"/>
              </a:spcBef>
              <a:spcAft>
                <a:spcPts val="0"/>
              </a:spcAft>
              <a:buClr>
                <a:srgbClr val="3F3F3F"/>
              </a:buClr>
              <a:buSzPts val="3200"/>
              <a:buFont typeface="Meiryo"/>
              <a:buNone/>
            </a:pPr>
            <a:r>
              <a:rPr lang="en-US" sz="3200" i="1">
                <a:solidFill>
                  <a:srgbClr val="3F3F3F"/>
                </a:solidFill>
              </a:rPr>
              <a:t>Predicting Housing Sales Price</a:t>
            </a:r>
            <a:endParaRPr/>
          </a:p>
        </p:txBody>
      </p:sp>
      <p:sp>
        <p:nvSpPr>
          <p:cNvPr id="112" name="Google Shape;112;p1"/>
          <p:cNvSpPr txBox="1">
            <a:spLocks noGrp="1"/>
          </p:cNvSpPr>
          <p:nvPr>
            <p:ph type="subTitle" idx="1"/>
          </p:nvPr>
        </p:nvSpPr>
        <p:spPr>
          <a:xfrm>
            <a:off x="8046720" y="3220279"/>
            <a:ext cx="3633746" cy="1321742"/>
          </a:xfrm>
          <a:prstGeom prst="rect">
            <a:avLst/>
          </a:prstGeom>
          <a:noFill/>
          <a:ln>
            <a:noFill/>
          </a:ln>
        </p:spPr>
        <p:txBody>
          <a:bodyPr spcFirstLastPara="1" wrap="square" lIns="109725" tIns="109725" rIns="109725" bIns="91425" anchor="t" anchorCtr="0">
            <a:normAutofit lnSpcReduction="10000"/>
          </a:bodyPr>
          <a:lstStyle/>
          <a:p>
            <a:pPr marL="0" lvl="0" indent="0" algn="l" rtl="0">
              <a:lnSpc>
                <a:spcPct val="140000"/>
              </a:lnSpc>
              <a:spcBef>
                <a:spcPts val="0"/>
              </a:spcBef>
              <a:spcAft>
                <a:spcPts val="0"/>
              </a:spcAft>
              <a:buClr>
                <a:srgbClr val="3F3F3F"/>
              </a:buClr>
              <a:buSzPts val="2400"/>
              <a:buNone/>
            </a:pPr>
            <a:r>
              <a:rPr lang="en-US" b="1" dirty="0">
                <a:solidFill>
                  <a:srgbClr val="3F3F3F"/>
                </a:solidFill>
              </a:rPr>
              <a:t>Presented By: </a:t>
            </a:r>
            <a:endParaRPr lang="en-US" dirty="0"/>
          </a:p>
          <a:p>
            <a:pPr marL="0" lvl="0" indent="0" algn="l" rtl="0">
              <a:lnSpc>
                <a:spcPct val="140000"/>
              </a:lnSpc>
              <a:spcBef>
                <a:spcPts val="930"/>
              </a:spcBef>
              <a:spcAft>
                <a:spcPts val="0"/>
              </a:spcAft>
              <a:buClr>
                <a:srgbClr val="3F3F3F"/>
              </a:buClr>
              <a:buSzPts val="2400"/>
              <a:buNone/>
            </a:pPr>
            <a:r>
              <a:rPr lang="en-US" i="1" dirty="0">
                <a:solidFill>
                  <a:srgbClr val="3F3F3F"/>
                </a:solidFill>
              </a:rPr>
              <a:t>Aiman Manzoor</a:t>
            </a:r>
            <a:endParaRPr i="1" dirty="0">
              <a:solidFill>
                <a:srgbClr val="3F3F3F"/>
              </a:solidFill>
            </a:endParaRPr>
          </a:p>
        </p:txBody>
      </p:sp>
      <p:sp>
        <p:nvSpPr>
          <p:cNvPr id="113" name="Google Shape;113;p1"/>
          <p:cNvSpPr txBox="1">
            <a:spLocks noGrp="1"/>
          </p:cNvSpPr>
          <p:nvPr>
            <p:ph type="sldNum" idx="12"/>
          </p:nvPr>
        </p:nvSpPr>
        <p:spPr>
          <a:xfrm>
            <a:off x="10901475" y="189465"/>
            <a:ext cx="1198800" cy="457200"/>
          </a:xfrm>
          <a:prstGeom prst="rect">
            <a:avLst/>
          </a:prstGeom>
        </p:spPr>
        <p:txBody>
          <a:bodyPr spcFirstLastPara="1" wrap="square" lIns="109725" tIns="109725" rIns="109725" bIns="914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9"/>
          <p:cNvSpPr txBox="1">
            <a:spLocks noGrp="1"/>
          </p:cNvSpPr>
          <p:nvPr>
            <p:ph type="title"/>
          </p:nvPr>
        </p:nvSpPr>
        <p:spPr>
          <a:xfrm>
            <a:off x="335280" y="94980"/>
            <a:ext cx="10320807" cy="1345269"/>
          </a:xfrm>
          <a:prstGeom prst="rect">
            <a:avLst/>
          </a:prstGeom>
          <a:noFill/>
          <a:ln>
            <a:noFill/>
          </a:ln>
        </p:spPr>
        <p:txBody>
          <a:bodyPr spcFirstLastPara="1" wrap="square" lIns="109725" tIns="109725" rIns="109725" bIns="91425" anchor="b" anchorCtr="0">
            <a:normAutofit/>
          </a:bodyPr>
          <a:lstStyle/>
          <a:p>
            <a:pPr marL="0" lvl="0" indent="0" algn="ctr" rtl="0">
              <a:lnSpc>
                <a:spcPct val="130000"/>
              </a:lnSpc>
              <a:spcBef>
                <a:spcPts val="0"/>
              </a:spcBef>
              <a:spcAft>
                <a:spcPts val="0"/>
              </a:spcAft>
              <a:buClr>
                <a:srgbClr val="3F3F3F"/>
              </a:buClr>
              <a:buSzPts val="3200"/>
              <a:buFont typeface="Meiryo"/>
              <a:buNone/>
            </a:pPr>
            <a:r>
              <a:rPr lang="en-US"/>
              <a:t>Assumption 1</a:t>
            </a:r>
            <a:endParaRPr/>
          </a:p>
        </p:txBody>
      </p:sp>
      <p:sp>
        <p:nvSpPr>
          <p:cNvPr id="239" name="Google Shape;239;p9"/>
          <p:cNvSpPr txBox="1">
            <a:spLocks noGrp="1"/>
          </p:cNvSpPr>
          <p:nvPr>
            <p:ph type="body" idx="1"/>
          </p:nvPr>
        </p:nvSpPr>
        <p:spPr>
          <a:xfrm>
            <a:off x="9324998" y="2437540"/>
            <a:ext cx="2731625" cy="2921045"/>
          </a:xfrm>
          <a:prstGeom prst="rect">
            <a:avLst/>
          </a:prstGeom>
          <a:noFill/>
          <a:ln>
            <a:noFill/>
          </a:ln>
        </p:spPr>
        <p:txBody>
          <a:bodyPr spcFirstLastPara="1" wrap="square" lIns="109725" tIns="109725" rIns="109725" bIns="91425" anchor="t" anchorCtr="0">
            <a:noAutofit/>
          </a:bodyPr>
          <a:lstStyle/>
          <a:p>
            <a:pPr marL="0" lvl="0" indent="0" algn="l" rtl="0">
              <a:lnSpc>
                <a:spcPct val="120000"/>
              </a:lnSpc>
              <a:spcBef>
                <a:spcPts val="0"/>
              </a:spcBef>
              <a:spcAft>
                <a:spcPts val="0"/>
              </a:spcAft>
              <a:buClr>
                <a:srgbClr val="3F3F3F"/>
              </a:buClr>
              <a:buSzPts val="1470"/>
              <a:buNone/>
            </a:pPr>
            <a:r>
              <a:rPr lang="en-US" sz="1670"/>
              <a:t> </a:t>
            </a:r>
            <a:r>
              <a:rPr lang="en-US" sz="1740" b="1" i="0">
                <a:solidFill>
                  <a:schemeClr val="dk1"/>
                </a:solidFill>
                <a:latin typeface="Times New Roman"/>
                <a:ea typeface="Times New Roman"/>
                <a:cs typeface="Times New Roman"/>
                <a:sym typeface="Times New Roman"/>
              </a:rPr>
              <a:t>Linearity</a:t>
            </a:r>
            <a:r>
              <a:rPr lang="en-US" sz="1740" b="0" i="0">
                <a:solidFill>
                  <a:schemeClr val="dk1"/>
                </a:solidFill>
                <a:latin typeface="Times New Roman"/>
                <a:ea typeface="Times New Roman"/>
                <a:cs typeface="Times New Roman"/>
                <a:sym typeface="Times New Roman"/>
              </a:rPr>
              <a:t>: The relationship between the dependent variable and the independent variables is linear, meaning that changes in the independent variables are associated with constant changes in the dependent variable.</a:t>
            </a:r>
            <a:endParaRPr sz="1460">
              <a:solidFill>
                <a:schemeClr val="dk1"/>
              </a:solidFill>
              <a:latin typeface="Times New Roman"/>
              <a:ea typeface="Times New Roman"/>
              <a:cs typeface="Times New Roman"/>
              <a:sym typeface="Times New Roman"/>
            </a:endParaRPr>
          </a:p>
        </p:txBody>
      </p:sp>
      <p:pic>
        <p:nvPicPr>
          <p:cNvPr id="240" name="Google Shape;240;p9" descr="Chart, scatter chart&#10;&#10;Description automatically generated"/>
          <p:cNvPicPr preferRelativeResize="0"/>
          <p:nvPr/>
        </p:nvPicPr>
        <p:blipFill rotWithShape="1">
          <a:blip r:embed="rId3">
            <a:alphaModFix/>
          </a:blip>
          <a:srcRect/>
          <a:stretch/>
        </p:blipFill>
        <p:spPr>
          <a:xfrm>
            <a:off x="135377" y="2179658"/>
            <a:ext cx="9189622" cy="4678342"/>
          </a:xfrm>
          <a:prstGeom prst="rect">
            <a:avLst/>
          </a:prstGeom>
          <a:noFill/>
          <a:ln>
            <a:noFill/>
          </a:ln>
        </p:spPr>
      </p:pic>
      <p:sp>
        <p:nvSpPr>
          <p:cNvPr id="241" name="Google Shape;241;p9"/>
          <p:cNvSpPr txBox="1">
            <a:spLocks noGrp="1"/>
          </p:cNvSpPr>
          <p:nvPr>
            <p:ph type="sldNum" idx="12"/>
          </p:nvPr>
        </p:nvSpPr>
        <p:spPr>
          <a:xfrm>
            <a:off x="10868025" y="175423"/>
            <a:ext cx="1188600" cy="3837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0"/>
          <p:cNvSpPr txBox="1">
            <a:spLocks noGrp="1"/>
          </p:cNvSpPr>
          <p:nvPr>
            <p:ph type="title"/>
          </p:nvPr>
        </p:nvSpPr>
        <p:spPr>
          <a:xfrm>
            <a:off x="304800" y="442220"/>
            <a:ext cx="10386011" cy="1345269"/>
          </a:xfrm>
          <a:prstGeom prst="rect">
            <a:avLst/>
          </a:prstGeom>
          <a:noFill/>
          <a:ln>
            <a:noFill/>
          </a:ln>
        </p:spPr>
        <p:txBody>
          <a:bodyPr spcFirstLastPara="1" wrap="square" lIns="109725" tIns="109725" rIns="109725" bIns="91425" anchor="b" anchorCtr="0">
            <a:normAutofit/>
          </a:bodyPr>
          <a:lstStyle/>
          <a:p>
            <a:pPr marL="0" lvl="0" indent="0" algn="ctr" rtl="0">
              <a:lnSpc>
                <a:spcPct val="130000"/>
              </a:lnSpc>
              <a:spcBef>
                <a:spcPts val="0"/>
              </a:spcBef>
              <a:spcAft>
                <a:spcPts val="0"/>
              </a:spcAft>
              <a:buClr>
                <a:srgbClr val="3F3F3F"/>
              </a:buClr>
              <a:buSzPts val="3200"/>
              <a:buFont typeface="Meiryo"/>
              <a:buNone/>
            </a:pPr>
            <a:r>
              <a:rPr lang="en-US"/>
              <a:t>Assumption 2 </a:t>
            </a:r>
            <a:endParaRPr/>
          </a:p>
        </p:txBody>
      </p:sp>
      <p:sp>
        <p:nvSpPr>
          <p:cNvPr id="247" name="Google Shape;247;p10"/>
          <p:cNvSpPr txBox="1">
            <a:spLocks noGrp="1"/>
          </p:cNvSpPr>
          <p:nvPr>
            <p:ph type="body" idx="1"/>
          </p:nvPr>
        </p:nvSpPr>
        <p:spPr>
          <a:xfrm>
            <a:off x="8089975" y="2340300"/>
            <a:ext cx="3451200" cy="4363800"/>
          </a:xfrm>
          <a:prstGeom prst="rect">
            <a:avLst/>
          </a:prstGeom>
          <a:noFill/>
          <a:ln>
            <a:noFill/>
          </a:ln>
        </p:spPr>
        <p:txBody>
          <a:bodyPr spcFirstLastPara="1" wrap="square" lIns="109725" tIns="109725" rIns="109725" bIns="91425" anchor="t" anchorCtr="0">
            <a:noAutofit/>
          </a:bodyPr>
          <a:lstStyle/>
          <a:p>
            <a:pPr marL="0" lvl="0" indent="0" algn="l" rtl="0">
              <a:lnSpc>
                <a:spcPct val="140000"/>
              </a:lnSpc>
              <a:spcBef>
                <a:spcPts val="0"/>
              </a:spcBef>
              <a:spcAft>
                <a:spcPts val="0"/>
              </a:spcAft>
              <a:buClr>
                <a:schemeClr val="dk1"/>
              </a:buClr>
              <a:buSzPts val="1400"/>
              <a:buNone/>
            </a:pPr>
            <a:r>
              <a:rPr lang="en-US" b="1" i="0">
                <a:solidFill>
                  <a:schemeClr val="dk1"/>
                </a:solidFill>
                <a:latin typeface="Times New Roman"/>
                <a:ea typeface="Times New Roman"/>
                <a:cs typeface="Times New Roman"/>
                <a:sym typeface="Times New Roman"/>
              </a:rPr>
              <a:t>Independence of errors</a:t>
            </a:r>
            <a:r>
              <a:rPr lang="en-US" b="0" i="0">
                <a:solidFill>
                  <a:schemeClr val="dk1"/>
                </a:solidFill>
                <a:latin typeface="Times New Roman"/>
                <a:ea typeface="Times New Roman"/>
                <a:cs typeface="Times New Roman"/>
                <a:sym typeface="Times New Roman"/>
              </a:rPr>
              <a:t>: The errors or residuals (the differences between the observed values and the predicted values) are independent, meaning that the errors for one observation are not influenced by the errors of other observations.</a:t>
            </a:r>
            <a:endParaRPr>
              <a:solidFill>
                <a:schemeClr val="dk1"/>
              </a:solidFill>
              <a:latin typeface="Times New Roman"/>
              <a:ea typeface="Times New Roman"/>
              <a:cs typeface="Times New Roman"/>
              <a:sym typeface="Times New Roman"/>
            </a:endParaRPr>
          </a:p>
        </p:txBody>
      </p:sp>
      <p:pic>
        <p:nvPicPr>
          <p:cNvPr id="248" name="Google Shape;248;p10"/>
          <p:cNvPicPr preferRelativeResize="0"/>
          <p:nvPr/>
        </p:nvPicPr>
        <p:blipFill>
          <a:blip r:embed="rId3">
            <a:alphaModFix/>
          </a:blip>
          <a:stretch>
            <a:fillRect/>
          </a:stretch>
        </p:blipFill>
        <p:spPr>
          <a:xfrm>
            <a:off x="1809877" y="2227275"/>
            <a:ext cx="6137397" cy="4630724"/>
          </a:xfrm>
          <a:prstGeom prst="rect">
            <a:avLst/>
          </a:prstGeom>
          <a:noFill/>
          <a:ln>
            <a:noFill/>
          </a:ln>
        </p:spPr>
      </p:pic>
      <p:sp>
        <p:nvSpPr>
          <p:cNvPr id="249" name="Google Shape;249;p10"/>
          <p:cNvSpPr txBox="1">
            <a:spLocks noGrp="1"/>
          </p:cNvSpPr>
          <p:nvPr>
            <p:ph type="sldNum" idx="12"/>
          </p:nvPr>
        </p:nvSpPr>
        <p:spPr>
          <a:xfrm>
            <a:off x="11003394" y="207015"/>
            <a:ext cx="1188600" cy="4572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3"/>
        <p:cNvGrpSpPr/>
        <p:nvPr/>
      </p:nvGrpSpPr>
      <p:grpSpPr>
        <a:xfrm>
          <a:off x="0" y="0"/>
          <a:ext cx="0" cy="0"/>
          <a:chOff x="0" y="0"/>
          <a:chExt cx="0" cy="0"/>
        </a:xfrm>
      </p:grpSpPr>
      <p:sp>
        <p:nvSpPr>
          <p:cNvPr id="254" name="Google Shape;254;p11"/>
          <p:cNvSpPr txBox="1">
            <a:spLocks noGrp="1"/>
          </p:cNvSpPr>
          <p:nvPr>
            <p:ph type="title"/>
          </p:nvPr>
        </p:nvSpPr>
        <p:spPr>
          <a:xfrm>
            <a:off x="411480" y="442220"/>
            <a:ext cx="10279331" cy="1345269"/>
          </a:xfrm>
          <a:prstGeom prst="rect">
            <a:avLst/>
          </a:prstGeom>
          <a:noFill/>
          <a:ln>
            <a:noFill/>
          </a:ln>
        </p:spPr>
        <p:txBody>
          <a:bodyPr spcFirstLastPara="1" wrap="square" lIns="109725" tIns="109725" rIns="109725" bIns="91425" anchor="b" anchorCtr="0">
            <a:normAutofit/>
          </a:bodyPr>
          <a:lstStyle/>
          <a:p>
            <a:pPr marL="0" lvl="0" indent="0" algn="ctr" rtl="0">
              <a:lnSpc>
                <a:spcPct val="130000"/>
              </a:lnSpc>
              <a:spcBef>
                <a:spcPts val="0"/>
              </a:spcBef>
              <a:spcAft>
                <a:spcPts val="0"/>
              </a:spcAft>
              <a:buClr>
                <a:srgbClr val="3F3F3F"/>
              </a:buClr>
              <a:buSzPts val="3200"/>
              <a:buFont typeface="Meiryo"/>
              <a:buNone/>
            </a:pPr>
            <a:r>
              <a:rPr lang="en-US"/>
              <a:t>Assumption 3</a:t>
            </a:r>
            <a:endParaRPr/>
          </a:p>
        </p:txBody>
      </p:sp>
      <p:sp>
        <p:nvSpPr>
          <p:cNvPr id="255" name="Google Shape;255;p11"/>
          <p:cNvSpPr txBox="1">
            <a:spLocks noGrp="1"/>
          </p:cNvSpPr>
          <p:nvPr>
            <p:ph type="body" idx="1"/>
          </p:nvPr>
        </p:nvSpPr>
        <p:spPr>
          <a:xfrm>
            <a:off x="9558847" y="2231880"/>
            <a:ext cx="2592729" cy="3057750"/>
          </a:xfrm>
          <a:prstGeom prst="rect">
            <a:avLst/>
          </a:prstGeom>
          <a:noFill/>
          <a:ln>
            <a:noFill/>
          </a:ln>
        </p:spPr>
        <p:txBody>
          <a:bodyPr spcFirstLastPara="1" wrap="square" lIns="109725" tIns="109725" rIns="109725" bIns="91425" anchor="t" anchorCtr="0">
            <a:normAutofit fontScale="92500" lnSpcReduction="10000"/>
          </a:bodyPr>
          <a:lstStyle/>
          <a:p>
            <a:pPr marL="0" lvl="0" indent="0" algn="l" rtl="0">
              <a:lnSpc>
                <a:spcPct val="140000"/>
              </a:lnSpc>
              <a:spcBef>
                <a:spcPts val="0"/>
              </a:spcBef>
              <a:spcAft>
                <a:spcPts val="0"/>
              </a:spcAft>
              <a:buClr>
                <a:schemeClr val="dk1"/>
              </a:buClr>
              <a:buSzPct val="84733"/>
              <a:buNone/>
            </a:pPr>
            <a:r>
              <a:rPr lang="en-US" sz="2124" b="1" i="0">
                <a:solidFill>
                  <a:schemeClr val="dk1"/>
                </a:solidFill>
                <a:latin typeface="Times New Roman"/>
                <a:ea typeface="Times New Roman"/>
                <a:cs typeface="Times New Roman"/>
                <a:sym typeface="Times New Roman"/>
              </a:rPr>
              <a:t>Normality of errors</a:t>
            </a:r>
            <a:r>
              <a:rPr lang="en-US" sz="2124" b="0" i="0">
                <a:solidFill>
                  <a:schemeClr val="dk1"/>
                </a:solidFill>
                <a:latin typeface="Times New Roman"/>
                <a:ea typeface="Times New Roman"/>
                <a:cs typeface="Times New Roman"/>
                <a:sym typeface="Times New Roman"/>
              </a:rPr>
              <a:t>: The errors are normally distributed, meaning that the distribution of the errors follows a bell-shaped normal distribution.</a:t>
            </a:r>
            <a:endParaRPr sz="2124">
              <a:solidFill>
                <a:schemeClr val="dk1"/>
              </a:solidFill>
              <a:latin typeface="Times New Roman"/>
              <a:ea typeface="Times New Roman"/>
              <a:cs typeface="Times New Roman"/>
              <a:sym typeface="Times New Roman"/>
            </a:endParaRPr>
          </a:p>
        </p:txBody>
      </p:sp>
      <p:pic>
        <p:nvPicPr>
          <p:cNvPr id="256" name="Google Shape;256;p11" descr="Chart, line chart&#10;&#10;Description automatically generated"/>
          <p:cNvPicPr preferRelativeResize="0"/>
          <p:nvPr/>
        </p:nvPicPr>
        <p:blipFill rotWithShape="1">
          <a:blip r:embed="rId3">
            <a:alphaModFix/>
          </a:blip>
          <a:srcRect/>
          <a:stretch/>
        </p:blipFill>
        <p:spPr>
          <a:xfrm>
            <a:off x="4958251" y="2231880"/>
            <a:ext cx="4505678" cy="3830592"/>
          </a:xfrm>
          <a:prstGeom prst="rect">
            <a:avLst/>
          </a:prstGeom>
          <a:noFill/>
          <a:ln>
            <a:noFill/>
          </a:ln>
        </p:spPr>
      </p:pic>
      <p:pic>
        <p:nvPicPr>
          <p:cNvPr id="257" name="Google Shape;257;p11"/>
          <p:cNvPicPr preferRelativeResize="0"/>
          <p:nvPr/>
        </p:nvPicPr>
        <p:blipFill>
          <a:blip r:embed="rId4">
            <a:alphaModFix/>
          </a:blip>
          <a:stretch>
            <a:fillRect/>
          </a:stretch>
        </p:blipFill>
        <p:spPr>
          <a:xfrm>
            <a:off x="209875" y="2231875"/>
            <a:ext cx="4773516" cy="3830599"/>
          </a:xfrm>
          <a:prstGeom prst="rect">
            <a:avLst/>
          </a:prstGeom>
          <a:noFill/>
          <a:ln>
            <a:noFill/>
          </a:ln>
        </p:spPr>
      </p:pic>
      <p:sp>
        <p:nvSpPr>
          <p:cNvPr id="258" name="Google Shape;258;p11"/>
          <p:cNvSpPr txBox="1">
            <a:spLocks noGrp="1"/>
          </p:cNvSpPr>
          <p:nvPr>
            <p:ph type="sldNum" idx="12"/>
          </p:nvPr>
        </p:nvSpPr>
        <p:spPr>
          <a:xfrm>
            <a:off x="11003394" y="259640"/>
            <a:ext cx="1188600" cy="4572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2"/>
          <p:cNvSpPr txBox="1">
            <a:spLocks noGrp="1"/>
          </p:cNvSpPr>
          <p:nvPr>
            <p:ph type="title"/>
          </p:nvPr>
        </p:nvSpPr>
        <p:spPr>
          <a:xfrm>
            <a:off x="1630680" y="442220"/>
            <a:ext cx="9060131" cy="1345269"/>
          </a:xfrm>
          <a:prstGeom prst="rect">
            <a:avLst/>
          </a:prstGeom>
          <a:noFill/>
          <a:ln>
            <a:noFill/>
          </a:ln>
        </p:spPr>
        <p:txBody>
          <a:bodyPr spcFirstLastPara="1" wrap="square" lIns="109725" tIns="109725" rIns="109725" bIns="91425" anchor="b" anchorCtr="0">
            <a:normAutofit/>
          </a:bodyPr>
          <a:lstStyle/>
          <a:p>
            <a:pPr marL="0" lvl="0" indent="0" algn="ctr" rtl="0">
              <a:lnSpc>
                <a:spcPct val="130000"/>
              </a:lnSpc>
              <a:spcBef>
                <a:spcPts val="0"/>
              </a:spcBef>
              <a:spcAft>
                <a:spcPts val="0"/>
              </a:spcAft>
              <a:buClr>
                <a:srgbClr val="3F3F3F"/>
              </a:buClr>
              <a:buSzPts val="3200"/>
              <a:buFont typeface="Meiryo"/>
              <a:buNone/>
            </a:pPr>
            <a:r>
              <a:rPr lang="en-US"/>
              <a:t>Assumption 4</a:t>
            </a:r>
            <a:endParaRPr/>
          </a:p>
        </p:txBody>
      </p:sp>
      <p:sp>
        <p:nvSpPr>
          <p:cNvPr id="264" name="Google Shape;264;p12"/>
          <p:cNvSpPr txBox="1">
            <a:spLocks noGrp="1"/>
          </p:cNvSpPr>
          <p:nvPr>
            <p:ph type="body" idx="1"/>
          </p:nvPr>
        </p:nvSpPr>
        <p:spPr>
          <a:xfrm>
            <a:off x="7864870" y="2254403"/>
            <a:ext cx="3906076" cy="3651504"/>
          </a:xfrm>
          <a:prstGeom prst="rect">
            <a:avLst/>
          </a:prstGeom>
          <a:noFill/>
          <a:ln>
            <a:noFill/>
          </a:ln>
        </p:spPr>
        <p:txBody>
          <a:bodyPr spcFirstLastPara="1" wrap="square" lIns="109725" tIns="109725" rIns="109725" bIns="91425" anchor="t" anchorCtr="0">
            <a:normAutofit/>
          </a:bodyPr>
          <a:lstStyle/>
          <a:p>
            <a:pPr marL="0" lvl="0" indent="0" algn="l" rtl="0">
              <a:lnSpc>
                <a:spcPct val="140000"/>
              </a:lnSpc>
              <a:spcBef>
                <a:spcPts val="0"/>
              </a:spcBef>
              <a:spcAft>
                <a:spcPts val="0"/>
              </a:spcAft>
              <a:buClr>
                <a:schemeClr val="dk1"/>
              </a:buClr>
              <a:buSzPts val="2000"/>
              <a:buNone/>
            </a:pPr>
            <a:r>
              <a:rPr lang="en-US" sz="2000" b="1" i="0">
                <a:solidFill>
                  <a:schemeClr val="dk1"/>
                </a:solidFill>
                <a:latin typeface="Times New Roman"/>
                <a:ea typeface="Times New Roman"/>
                <a:cs typeface="Times New Roman"/>
                <a:sym typeface="Times New Roman"/>
              </a:rPr>
              <a:t>Homoscedasticity</a:t>
            </a:r>
            <a:r>
              <a:rPr lang="en-US" sz="2000" b="0" i="0">
                <a:solidFill>
                  <a:schemeClr val="dk1"/>
                </a:solidFill>
                <a:latin typeface="Times New Roman"/>
                <a:ea typeface="Times New Roman"/>
                <a:cs typeface="Times New Roman"/>
                <a:sym typeface="Times New Roman"/>
              </a:rPr>
              <a:t>: The errors have constant variance across all levels of the independent variables, meaning that the variability of the errors is the same for all values of the independent variables.</a:t>
            </a:r>
            <a:endParaRPr sz="2000">
              <a:solidFill>
                <a:schemeClr val="dk1"/>
              </a:solidFill>
              <a:latin typeface="Times New Roman"/>
              <a:ea typeface="Times New Roman"/>
              <a:cs typeface="Times New Roman"/>
              <a:sym typeface="Times New Roman"/>
            </a:endParaRPr>
          </a:p>
        </p:txBody>
      </p:sp>
      <p:pic>
        <p:nvPicPr>
          <p:cNvPr id="265" name="Google Shape;265;p12"/>
          <p:cNvPicPr preferRelativeResize="0"/>
          <p:nvPr/>
        </p:nvPicPr>
        <p:blipFill>
          <a:blip r:embed="rId3">
            <a:alphaModFix/>
          </a:blip>
          <a:stretch>
            <a:fillRect/>
          </a:stretch>
        </p:blipFill>
        <p:spPr>
          <a:xfrm>
            <a:off x="1815550" y="2151751"/>
            <a:ext cx="5835265" cy="4603600"/>
          </a:xfrm>
          <a:prstGeom prst="rect">
            <a:avLst/>
          </a:prstGeom>
          <a:noFill/>
          <a:ln>
            <a:noFill/>
          </a:ln>
        </p:spPr>
      </p:pic>
      <p:sp>
        <p:nvSpPr>
          <p:cNvPr id="266" name="Google Shape;266;p12"/>
          <p:cNvSpPr txBox="1">
            <a:spLocks noGrp="1"/>
          </p:cNvSpPr>
          <p:nvPr>
            <p:ph type="sldNum" idx="12"/>
          </p:nvPr>
        </p:nvSpPr>
        <p:spPr>
          <a:xfrm>
            <a:off x="10853744" y="277165"/>
            <a:ext cx="1188600" cy="4572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3"/>
          <p:cNvSpPr txBox="1">
            <a:spLocks noGrp="1"/>
          </p:cNvSpPr>
          <p:nvPr>
            <p:ph type="title"/>
          </p:nvPr>
        </p:nvSpPr>
        <p:spPr>
          <a:xfrm>
            <a:off x="1920240" y="442220"/>
            <a:ext cx="8770571" cy="1345269"/>
          </a:xfrm>
          <a:prstGeom prst="rect">
            <a:avLst/>
          </a:prstGeom>
          <a:noFill/>
          <a:ln>
            <a:noFill/>
          </a:ln>
        </p:spPr>
        <p:txBody>
          <a:bodyPr spcFirstLastPara="1" wrap="square" lIns="109725" tIns="109725" rIns="109725" bIns="91425" anchor="b" anchorCtr="0">
            <a:normAutofit/>
          </a:bodyPr>
          <a:lstStyle/>
          <a:p>
            <a:pPr marL="0" lvl="0" indent="0" algn="ctr" rtl="0">
              <a:lnSpc>
                <a:spcPct val="130000"/>
              </a:lnSpc>
              <a:spcBef>
                <a:spcPts val="0"/>
              </a:spcBef>
              <a:spcAft>
                <a:spcPts val="0"/>
              </a:spcAft>
              <a:buClr>
                <a:srgbClr val="3F3F3F"/>
              </a:buClr>
              <a:buSzPts val="3200"/>
              <a:buFont typeface="Meiryo"/>
              <a:buNone/>
            </a:pPr>
            <a:r>
              <a:rPr lang="en-US"/>
              <a:t>Assumption 5 </a:t>
            </a:r>
            <a:endParaRPr/>
          </a:p>
        </p:txBody>
      </p:sp>
      <p:sp>
        <p:nvSpPr>
          <p:cNvPr id="272" name="Google Shape;272;p13"/>
          <p:cNvSpPr txBox="1">
            <a:spLocks noGrp="1"/>
          </p:cNvSpPr>
          <p:nvPr>
            <p:ph type="body" idx="1"/>
          </p:nvPr>
        </p:nvSpPr>
        <p:spPr>
          <a:xfrm>
            <a:off x="7766614" y="2222500"/>
            <a:ext cx="3970116" cy="3544671"/>
          </a:xfrm>
          <a:prstGeom prst="rect">
            <a:avLst/>
          </a:prstGeom>
          <a:noFill/>
          <a:ln>
            <a:noFill/>
          </a:ln>
        </p:spPr>
        <p:txBody>
          <a:bodyPr spcFirstLastPara="1" wrap="square" lIns="109725" tIns="109725" rIns="109725" bIns="91425" anchor="t" anchorCtr="0">
            <a:normAutofit/>
          </a:bodyPr>
          <a:lstStyle/>
          <a:p>
            <a:pPr marL="0" lvl="0" indent="0" algn="l" rtl="0">
              <a:lnSpc>
                <a:spcPct val="140000"/>
              </a:lnSpc>
              <a:spcBef>
                <a:spcPts val="0"/>
              </a:spcBef>
              <a:spcAft>
                <a:spcPts val="0"/>
              </a:spcAft>
              <a:buClr>
                <a:schemeClr val="dk1"/>
              </a:buClr>
              <a:buSzPts val="1800"/>
              <a:buNone/>
            </a:pPr>
            <a:r>
              <a:rPr lang="en-US" sz="2100" b="1" i="0">
                <a:solidFill>
                  <a:schemeClr val="dk1"/>
                </a:solidFill>
                <a:latin typeface="Times New Roman"/>
                <a:ea typeface="Times New Roman"/>
                <a:cs typeface="Times New Roman"/>
                <a:sym typeface="Times New Roman"/>
              </a:rPr>
              <a:t>Multicollinearity</a:t>
            </a:r>
            <a:r>
              <a:rPr lang="en-US" sz="2100" b="0" i="0">
                <a:solidFill>
                  <a:schemeClr val="dk1"/>
                </a:solidFill>
                <a:latin typeface="Times New Roman"/>
                <a:ea typeface="Times New Roman"/>
                <a:cs typeface="Times New Roman"/>
                <a:sym typeface="Times New Roman"/>
              </a:rPr>
              <a:t>: There is no perfect or near-perfect linear relationship among the independent variables, as this can cause issues in estimating the regression coefficients and interpreting their effects.</a:t>
            </a:r>
            <a:endParaRPr sz="2100">
              <a:solidFill>
                <a:schemeClr val="dk1"/>
              </a:solidFill>
              <a:latin typeface="Times New Roman"/>
              <a:ea typeface="Times New Roman"/>
              <a:cs typeface="Times New Roman"/>
              <a:sym typeface="Times New Roman"/>
            </a:endParaRPr>
          </a:p>
        </p:txBody>
      </p:sp>
      <p:pic>
        <p:nvPicPr>
          <p:cNvPr id="273" name="Google Shape;273;p13" descr="Chart, treemap chart&#10;&#10;Description automatically generated"/>
          <p:cNvPicPr preferRelativeResize="0"/>
          <p:nvPr/>
        </p:nvPicPr>
        <p:blipFill rotWithShape="1">
          <a:blip r:embed="rId3">
            <a:alphaModFix/>
          </a:blip>
          <a:srcRect/>
          <a:stretch/>
        </p:blipFill>
        <p:spPr>
          <a:xfrm>
            <a:off x="1140075" y="2105550"/>
            <a:ext cx="6220850" cy="4683625"/>
          </a:xfrm>
          <a:prstGeom prst="rect">
            <a:avLst/>
          </a:prstGeom>
          <a:noFill/>
          <a:ln>
            <a:noFill/>
          </a:ln>
        </p:spPr>
      </p:pic>
      <p:sp>
        <p:nvSpPr>
          <p:cNvPr id="274" name="Google Shape;274;p13"/>
          <p:cNvSpPr txBox="1">
            <a:spLocks noGrp="1"/>
          </p:cNvSpPr>
          <p:nvPr>
            <p:ph type="sldNum" idx="12"/>
          </p:nvPr>
        </p:nvSpPr>
        <p:spPr>
          <a:xfrm>
            <a:off x="10818669" y="171940"/>
            <a:ext cx="1188600" cy="4572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232c8cf32cf_0_0"/>
          <p:cNvSpPr txBox="1">
            <a:spLocks noGrp="1"/>
          </p:cNvSpPr>
          <p:nvPr>
            <p:ph type="title"/>
          </p:nvPr>
        </p:nvSpPr>
        <p:spPr>
          <a:xfrm>
            <a:off x="1885165" y="477295"/>
            <a:ext cx="8770500" cy="1345200"/>
          </a:xfrm>
          <a:prstGeom prst="rect">
            <a:avLst/>
          </a:prstGeom>
        </p:spPr>
        <p:txBody>
          <a:bodyPr spcFirstLastPara="1" wrap="square" lIns="109725" tIns="109725" rIns="109725" bIns="91425" anchor="b" anchorCtr="0">
            <a:normAutofit/>
          </a:bodyPr>
          <a:lstStyle/>
          <a:p>
            <a:pPr marL="0" lvl="0" indent="0" algn="ctr" rtl="0">
              <a:spcBef>
                <a:spcPts val="0"/>
              </a:spcBef>
              <a:spcAft>
                <a:spcPts val="0"/>
              </a:spcAft>
              <a:buNone/>
            </a:pPr>
            <a:r>
              <a:rPr lang="en-US"/>
              <a:t>Ordinary Least Square Model Result </a:t>
            </a:r>
            <a:endParaRPr/>
          </a:p>
        </p:txBody>
      </p:sp>
      <p:graphicFrame>
        <p:nvGraphicFramePr>
          <p:cNvPr id="280" name="Google Shape;280;g232c8cf32cf_0_0"/>
          <p:cNvGraphicFramePr/>
          <p:nvPr/>
        </p:nvGraphicFramePr>
        <p:xfrm>
          <a:off x="758175" y="2255040"/>
          <a:ext cx="5061825" cy="3355350"/>
        </p:xfrm>
        <a:graphic>
          <a:graphicData uri="http://schemas.openxmlformats.org/drawingml/2006/table">
            <a:tbl>
              <a:tblPr>
                <a:noFill/>
                <a:tableStyleId>{B292113F-1C6E-42A3-82E2-4699850AC19A}</a:tableStyleId>
              </a:tblPr>
              <a:tblGrid>
                <a:gridCol w="2330275">
                  <a:extLst>
                    <a:ext uri="{9D8B030D-6E8A-4147-A177-3AD203B41FA5}">
                      <a16:colId xmlns:a16="http://schemas.microsoft.com/office/drawing/2014/main" val="20000"/>
                    </a:ext>
                  </a:extLst>
                </a:gridCol>
                <a:gridCol w="2731550">
                  <a:extLst>
                    <a:ext uri="{9D8B030D-6E8A-4147-A177-3AD203B41FA5}">
                      <a16:colId xmlns:a16="http://schemas.microsoft.com/office/drawing/2014/main" val="20001"/>
                    </a:ext>
                  </a:extLst>
                </a:gridCol>
              </a:tblGrid>
              <a:tr h="1912325">
                <a:tc>
                  <a:txBody>
                    <a:bodyPr/>
                    <a:lstStyle/>
                    <a:p>
                      <a:pPr marL="0" lvl="0" indent="0" algn="ctr" rtl="0">
                        <a:spcBef>
                          <a:spcPts val="0"/>
                        </a:spcBef>
                        <a:spcAft>
                          <a:spcPts val="0"/>
                        </a:spcAft>
                        <a:buNone/>
                      </a:pPr>
                      <a:r>
                        <a:rPr lang="en-US" sz="1900" b="1">
                          <a:latin typeface="Times New Roman"/>
                          <a:ea typeface="Times New Roman"/>
                          <a:cs typeface="Times New Roman"/>
                          <a:sym typeface="Times New Roman"/>
                        </a:rPr>
                        <a:t>R-Squared </a:t>
                      </a:r>
                      <a:endParaRPr sz="1900" b="1">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Times New Roman"/>
                          <a:ea typeface="Times New Roman"/>
                          <a:cs typeface="Times New Roman"/>
                          <a:sym typeface="Times New Roman"/>
                        </a:rPr>
                        <a:t>0.897</a:t>
                      </a:r>
                      <a:endParaRPr sz="1600" b="1">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443025">
                <a:tc>
                  <a:txBody>
                    <a:bodyPr/>
                    <a:lstStyle/>
                    <a:p>
                      <a:pPr marL="0" lvl="0" indent="0" algn="ctr" rtl="0">
                        <a:spcBef>
                          <a:spcPts val="0"/>
                        </a:spcBef>
                        <a:spcAft>
                          <a:spcPts val="0"/>
                        </a:spcAft>
                        <a:buNone/>
                      </a:pPr>
                      <a:r>
                        <a:rPr lang="en-US" sz="1900" b="1">
                          <a:latin typeface="Times New Roman"/>
                          <a:ea typeface="Times New Roman"/>
                          <a:cs typeface="Times New Roman"/>
                          <a:sym typeface="Times New Roman"/>
                        </a:rPr>
                        <a:t>Mean Square Error</a:t>
                      </a:r>
                      <a:endParaRPr sz="1900" b="1">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Times New Roman"/>
                          <a:ea typeface="Times New Roman"/>
                          <a:cs typeface="Times New Roman"/>
                          <a:sym typeface="Times New Roman"/>
                        </a:rPr>
                        <a:t>0.0338</a:t>
                      </a:r>
                      <a:endParaRPr sz="1600" b="1">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81" name="Google Shape;281;g232c8cf32cf_0_0"/>
          <p:cNvPicPr preferRelativeResize="0"/>
          <p:nvPr/>
        </p:nvPicPr>
        <p:blipFill>
          <a:blip r:embed="rId3">
            <a:alphaModFix/>
          </a:blip>
          <a:stretch>
            <a:fillRect/>
          </a:stretch>
        </p:blipFill>
        <p:spPr>
          <a:xfrm>
            <a:off x="6044250" y="2125100"/>
            <a:ext cx="5905926" cy="4732900"/>
          </a:xfrm>
          <a:prstGeom prst="rect">
            <a:avLst/>
          </a:prstGeom>
          <a:noFill/>
          <a:ln>
            <a:noFill/>
          </a:ln>
        </p:spPr>
      </p:pic>
      <p:sp>
        <p:nvSpPr>
          <p:cNvPr id="282" name="Google Shape;282;g232c8cf32cf_0_0"/>
          <p:cNvSpPr txBox="1">
            <a:spLocks noGrp="1"/>
          </p:cNvSpPr>
          <p:nvPr>
            <p:ph type="sldNum" idx="12"/>
          </p:nvPr>
        </p:nvSpPr>
        <p:spPr>
          <a:xfrm>
            <a:off x="10853744" y="207015"/>
            <a:ext cx="1188600" cy="4572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6"/>
        <p:cNvGrpSpPr/>
        <p:nvPr/>
      </p:nvGrpSpPr>
      <p:grpSpPr>
        <a:xfrm>
          <a:off x="0" y="0"/>
          <a:ext cx="0" cy="0"/>
          <a:chOff x="0" y="0"/>
          <a:chExt cx="0" cy="0"/>
        </a:xfrm>
      </p:grpSpPr>
      <p:sp>
        <p:nvSpPr>
          <p:cNvPr id="287" name="Google Shape;287;p14"/>
          <p:cNvSpPr/>
          <p:nvPr/>
        </p:nvSpPr>
        <p:spPr>
          <a:xfrm>
            <a:off x="0" y="0"/>
            <a:ext cx="3496422" cy="6858000"/>
          </a:xfrm>
          <a:custGeom>
            <a:avLst/>
            <a:gdLst/>
            <a:ahLst/>
            <a:cxnLst/>
            <a:rect l="l" t="t" r="r" b="b"/>
            <a:pathLst>
              <a:path w="3496422" h="6858000" extrusionOk="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eiryo"/>
              <a:ea typeface="Meiryo"/>
              <a:cs typeface="Meiryo"/>
              <a:sym typeface="Meiryo"/>
            </a:endParaRPr>
          </a:p>
        </p:txBody>
      </p:sp>
      <p:sp>
        <p:nvSpPr>
          <p:cNvPr id="288" name="Google Shape;288;p14"/>
          <p:cNvSpPr/>
          <p:nvPr/>
        </p:nvSpPr>
        <p:spPr>
          <a:xfrm>
            <a:off x="1375409" y="0"/>
            <a:ext cx="2529723" cy="6858000"/>
          </a:xfrm>
          <a:custGeom>
            <a:avLst/>
            <a:gdLst/>
            <a:ahLst/>
            <a:cxnLst/>
            <a:rect l="l" t="t" r="r" b="b"/>
            <a:pathLst>
              <a:path w="2529723" h="6858000" extrusionOk="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89" name="Google Shape;289;p14"/>
          <p:cNvSpPr/>
          <p:nvPr/>
        </p:nvSpPr>
        <p:spPr>
          <a:xfrm>
            <a:off x="1155402" y="0"/>
            <a:ext cx="2536434" cy="6858000"/>
          </a:xfrm>
          <a:custGeom>
            <a:avLst/>
            <a:gdLst/>
            <a:ahLst/>
            <a:cxnLst/>
            <a:rect l="l" t="t" r="r" b="b"/>
            <a:pathLst>
              <a:path w="2536434" h="6858000" extrusionOk="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90" name="Google Shape;290;p14"/>
          <p:cNvSpPr/>
          <p:nvPr/>
        </p:nvSpPr>
        <p:spPr>
          <a:xfrm>
            <a:off x="924161" y="0"/>
            <a:ext cx="2261351" cy="6858000"/>
          </a:xfrm>
          <a:custGeom>
            <a:avLst/>
            <a:gdLst/>
            <a:ahLst/>
            <a:cxnLst/>
            <a:rect l="l" t="t" r="r" b="b"/>
            <a:pathLst>
              <a:path w="2521425" h="6858000" extrusionOk="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DCD6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91" name="Google Shape;291;p14"/>
          <p:cNvSpPr/>
          <p:nvPr/>
        </p:nvSpPr>
        <p:spPr>
          <a:xfrm>
            <a:off x="0" y="0"/>
            <a:ext cx="3496422" cy="6858000"/>
          </a:xfrm>
          <a:custGeom>
            <a:avLst/>
            <a:gdLst/>
            <a:ahLst/>
            <a:cxnLst/>
            <a:rect l="l" t="t" r="r" b="b"/>
            <a:pathLst>
              <a:path w="3496422" h="6858000" extrusionOk="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eiryo"/>
              <a:ea typeface="Meiryo"/>
              <a:cs typeface="Meiryo"/>
              <a:sym typeface="Meiryo"/>
            </a:endParaRPr>
          </a:p>
        </p:txBody>
      </p:sp>
      <p:sp>
        <p:nvSpPr>
          <p:cNvPr id="292" name="Google Shape;292;p14"/>
          <p:cNvSpPr/>
          <p:nvPr/>
        </p:nvSpPr>
        <p:spPr>
          <a:xfrm>
            <a:off x="1375409" y="0"/>
            <a:ext cx="2529723" cy="6858000"/>
          </a:xfrm>
          <a:custGeom>
            <a:avLst/>
            <a:gdLst/>
            <a:ahLst/>
            <a:cxnLst/>
            <a:rect l="l" t="t" r="r" b="b"/>
            <a:pathLst>
              <a:path w="2529723" h="6858000" extrusionOk="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93" name="Google Shape;293;p14"/>
          <p:cNvSpPr/>
          <p:nvPr/>
        </p:nvSpPr>
        <p:spPr>
          <a:xfrm>
            <a:off x="1155402" y="0"/>
            <a:ext cx="2536434" cy="6858000"/>
          </a:xfrm>
          <a:custGeom>
            <a:avLst/>
            <a:gdLst/>
            <a:ahLst/>
            <a:cxnLst/>
            <a:rect l="l" t="t" r="r" b="b"/>
            <a:pathLst>
              <a:path w="2536434" h="6858000" extrusionOk="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94" name="Google Shape;294;p14"/>
          <p:cNvSpPr/>
          <p:nvPr/>
        </p:nvSpPr>
        <p:spPr>
          <a:xfrm>
            <a:off x="924161" y="0"/>
            <a:ext cx="2261351" cy="6858000"/>
          </a:xfrm>
          <a:custGeom>
            <a:avLst/>
            <a:gdLst/>
            <a:ahLst/>
            <a:cxnLst/>
            <a:rect l="l" t="t" r="r" b="b"/>
            <a:pathLst>
              <a:path w="2521425" h="6858000" extrusionOk="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DCD6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95" name="Google Shape;295;p14"/>
          <p:cNvSpPr/>
          <p:nvPr/>
        </p:nvSpPr>
        <p:spPr>
          <a:xfrm>
            <a:off x="305" y="0"/>
            <a:ext cx="12191695"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pic>
        <p:nvPicPr>
          <p:cNvPr id="296" name="Google Shape;296;p14" descr="Magnifying glass showing decling performance"/>
          <p:cNvPicPr preferRelativeResize="0"/>
          <p:nvPr/>
        </p:nvPicPr>
        <p:blipFill rotWithShape="1">
          <a:blip r:embed="rId3">
            <a:alphaModFix/>
          </a:blip>
          <a:srcRect r="25226" b="1"/>
          <a:stretch/>
        </p:blipFill>
        <p:spPr>
          <a:xfrm>
            <a:off x="4487333" y="10"/>
            <a:ext cx="7704667" cy="6877868"/>
          </a:xfrm>
          <a:custGeom>
            <a:avLst/>
            <a:gdLst/>
            <a:ahLst/>
            <a:cxnLst/>
            <a:rect l="l" t="t" r="r" b="b"/>
            <a:pathLst>
              <a:path w="7704667" h="6877878" extrusionOk="0">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a:noFill/>
          <a:ln>
            <a:noFill/>
          </a:ln>
        </p:spPr>
      </p:pic>
      <p:sp>
        <p:nvSpPr>
          <p:cNvPr id="297" name="Google Shape;297;p14"/>
          <p:cNvSpPr/>
          <p:nvPr/>
        </p:nvSpPr>
        <p:spPr>
          <a:xfrm>
            <a:off x="0" y="0"/>
            <a:ext cx="7475746" cy="6858000"/>
          </a:xfrm>
          <a:custGeom>
            <a:avLst/>
            <a:gdLst/>
            <a:ahLst/>
            <a:cxnLst/>
            <a:rect l="l" t="t" r="r" b="b"/>
            <a:pathLst>
              <a:path w="7475746" h="6858000" extrusionOk="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eiryo"/>
              <a:ea typeface="Meiryo"/>
              <a:cs typeface="Meiryo"/>
              <a:sym typeface="Meiryo"/>
            </a:endParaRPr>
          </a:p>
        </p:txBody>
      </p:sp>
      <p:sp>
        <p:nvSpPr>
          <p:cNvPr id="298" name="Google Shape;298;p14"/>
          <p:cNvSpPr/>
          <p:nvPr/>
        </p:nvSpPr>
        <p:spPr>
          <a:xfrm>
            <a:off x="153" y="0"/>
            <a:ext cx="7283242" cy="6858000"/>
          </a:xfrm>
          <a:custGeom>
            <a:avLst/>
            <a:gdLst/>
            <a:ahLst/>
            <a:cxnLst/>
            <a:rect l="l" t="t" r="r" b="b"/>
            <a:pathLst>
              <a:path w="7163694" h="6858000" extrusionOk="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99" name="Google Shape;299;p14"/>
          <p:cNvSpPr/>
          <p:nvPr/>
        </p:nvSpPr>
        <p:spPr>
          <a:xfrm>
            <a:off x="5198368" y="0"/>
            <a:ext cx="2529723" cy="6858000"/>
          </a:xfrm>
          <a:custGeom>
            <a:avLst/>
            <a:gdLst/>
            <a:ahLst/>
            <a:cxnLst/>
            <a:rect l="l" t="t" r="r" b="b"/>
            <a:pathLst>
              <a:path w="2529723" h="6858000" extrusionOk="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300" name="Google Shape;300;p14"/>
          <p:cNvSpPr txBox="1"/>
          <p:nvPr/>
        </p:nvSpPr>
        <p:spPr>
          <a:xfrm>
            <a:off x="1180531" y="1346268"/>
            <a:ext cx="5274860" cy="3066706"/>
          </a:xfrm>
          <a:prstGeom prst="rect">
            <a:avLst/>
          </a:prstGeom>
          <a:noFill/>
          <a:ln>
            <a:noFill/>
          </a:ln>
        </p:spPr>
        <p:txBody>
          <a:bodyPr spcFirstLastPara="1" wrap="square" lIns="109725" tIns="109725" rIns="109725" bIns="91425" anchor="b" anchorCtr="0">
            <a:normAutofit/>
          </a:bodyPr>
          <a:lstStyle/>
          <a:p>
            <a:pPr marL="0" marR="0" lvl="0" indent="0" algn="ctr" rtl="0">
              <a:lnSpc>
                <a:spcPct val="110000"/>
              </a:lnSpc>
              <a:spcBef>
                <a:spcPts val="0"/>
              </a:spcBef>
              <a:spcAft>
                <a:spcPts val="0"/>
              </a:spcAft>
              <a:buNone/>
            </a:pPr>
            <a:r>
              <a:rPr lang="en-US" sz="5600" b="1" i="0" u="none" strike="noStrike" cap="none">
                <a:solidFill>
                  <a:srgbClr val="262626"/>
                </a:solidFill>
                <a:latin typeface="Meiryo"/>
                <a:ea typeface="Meiryo"/>
                <a:cs typeface="Meiryo"/>
                <a:sym typeface="Meiryo"/>
              </a:rPr>
              <a:t>Exploratory Data Analysis </a:t>
            </a:r>
            <a:endParaRPr/>
          </a:p>
        </p:txBody>
      </p:sp>
      <p:sp>
        <p:nvSpPr>
          <p:cNvPr id="301" name="Google Shape;301;p14"/>
          <p:cNvSpPr txBox="1">
            <a:spLocks noGrp="1"/>
          </p:cNvSpPr>
          <p:nvPr>
            <p:ph type="sldNum" idx="12"/>
          </p:nvPr>
        </p:nvSpPr>
        <p:spPr>
          <a:xfrm>
            <a:off x="11003394" y="136840"/>
            <a:ext cx="1188600" cy="4572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15"/>
          <p:cNvPicPr preferRelativeResize="0"/>
          <p:nvPr/>
        </p:nvPicPr>
        <p:blipFill>
          <a:blip r:embed="rId3">
            <a:alphaModFix/>
          </a:blip>
          <a:stretch>
            <a:fillRect/>
          </a:stretch>
        </p:blipFill>
        <p:spPr>
          <a:xfrm>
            <a:off x="0" y="0"/>
            <a:ext cx="12192000" cy="6858000"/>
          </a:xfrm>
          <a:prstGeom prst="rect">
            <a:avLst/>
          </a:prstGeom>
          <a:noFill/>
          <a:ln>
            <a:noFill/>
          </a:ln>
        </p:spPr>
      </p:pic>
      <p:sp>
        <p:nvSpPr>
          <p:cNvPr id="307" name="Google Shape;307;p15"/>
          <p:cNvSpPr txBox="1">
            <a:spLocks noGrp="1"/>
          </p:cNvSpPr>
          <p:nvPr>
            <p:ph type="sldNum" idx="12"/>
          </p:nvPr>
        </p:nvSpPr>
        <p:spPr>
          <a:xfrm>
            <a:off x="10925700" y="-1"/>
            <a:ext cx="1266300" cy="4188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16"/>
          <p:cNvPicPr preferRelativeResize="0"/>
          <p:nvPr/>
        </p:nvPicPr>
        <p:blipFill>
          <a:blip r:embed="rId3">
            <a:alphaModFix/>
          </a:blip>
          <a:stretch>
            <a:fillRect/>
          </a:stretch>
        </p:blipFill>
        <p:spPr>
          <a:xfrm>
            <a:off x="-72978" y="0"/>
            <a:ext cx="12264977" cy="6899050"/>
          </a:xfrm>
          <a:prstGeom prst="rect">
            <a:avLst/>
          </a:prstGeom>
          <a:noFill/>
          <a:ln>
            <a:noFill/>
          </a:ln>
        </p:spPr>
      </p:pic>
      <p:sp>
        <p:nvSpPr>
          <p:cNvPr id="313" name="Google Shape;313;p16"/>
          <p:cNvSpPr txBox="1">
            <a:spLocks noGrp="1"/>
          </p:cNvSpPr>
          <p:nvPr>
            <p:ph type="sldNum" idx="12"/>
          </p:nvPr>
        </p:nvSpPr>
        <p:spPr>
          <a:xfrm>
            <a:off x="11003394" y="-10"/>
            <a:ext cx="1188600" cy="4572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7"/>
        <p:cNvGrpSpPr/>
        <p:nvPr/>
      </p:nvGrpSpPr>
      <p:grpSpPr>
        <a:xfrm>
          <a:off x="0" y="0"/>
          <a:ext cx="0" cy="0"/>
          <a:chOff x="0" y="0"/>
          <a:chExt cx="0" cy="0"/>
        </a:xfrm>
      </p:grpSpPr>
      <p:sp>
        <p:nvSpPr>
          <p:cNvPr id="318" name="Google Shape;318;p17"/>
          <p:cNvSpPr/>
          <p:nvPr/>
        </p:nvSpPr>
        <p:spPr>
          <a:xfrm>
            <a:off x="0" y="0"/>
            <a:ext cx="3496422" cy="6858000"/>
          </a:xfrm>
          <a:custGeom>
            <a:avLst/>
            <a:gdLst/>
            <a:ahLst/>
            <a:cxnLst/>
            <a:rect l="l" t="t" r="r" b="b"/>
            <a:pathLst>
              <a:path w="3496422" h="6858000" extrusionOk="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eiryo"/>
              <a:ea typeface="Meiryo"/>
              <a:cs typeface="Meiryo"/>
              <a:sym typeface="Meiryo"/>
            </a:endParaRPr>
          </a:p>
        </p:txBody>
      </p:sp>
      <p:sp>
        <p:nvSpPr>
          <p:cNvPr id="319" name="Google Shape;319;p17"/>
          <p:cNvSpPr/>
          <p:nvPr/>
        </p:nvSpPr>
        <p:spPr>
          <a:xfrm>
            <a:off x="1375409" y="0"/>
            <a:ext cx="2529723" cy="6858000"/>
          </a:xfrm>
          <a:custGeom>
            <a:avLst/>
            <a:gdLst/>
            <a:ahLst/>
            <a:cxnLst/>
            <a:rect l="l" t="t" r="r" b="b"/>
            <a:pathLst>
              <a:path w="2529723" h="6858000" extrusionOk="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320" name="Google Shape;320;p17"/>
          <p:cNvSpPr/>
          <p:nvPr/>
        </p:nvSpPr>
        <p:spPr>
          <a:xfrm>
            <a:off x="1155402" y="0"/>
            <a:ext cx="2536434" cy="6858000"/>
          </a:xfrm>
          <a:custGeom>
            <a:avLst/>
            <a:gdLst/>
            <a:ahLst/>
            <a:cxnLst/>
            <a:rect l="l" t="t" r="r" b="b"/>
            <a:pathLst>
              <a:path w="2536434" h="6858000" extrusionOk="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321" name="Google Shape;321;p17"/>
          <p:cNvSpPr/>
          <p:nvPr/>
        </p:nvSpPr>
        <p:spPr>
          <a:xfrm>
            <a:off x="924161" y="0"/>
            <a:ext cx="2261351" cy="6858000"/>
          </a:xfrm>
          <a:custGeom>
            <a:avLst/>
            <a:gdLst/>
            <a:ahLst/>
            <a:cxnLst/>
            <a:rect l="l" t="t" r="r" b="b"/>
            <a:pathLst>
              <a:path w="2521425" h="6858000" extrusionOk="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DCD6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322" name="Google Shape;322;p17"/>
          <p:cNvSpPr/>
          <p:nvPr/>
        </p:nvSpPr>
        <p:spPr>
          <a:xfrm>
            <a:off x="0" y="0"/>
            <a:ext cx="3496422" cy="6858000"/>
          </a:xfrm>
          <a:custGeom>
            <a:avLst/>
            <a:gdLst/>
            <a:ahLst/>
            <a:cxnLst/>
            <a:rect l="l" t="t" r="r" b="b"/>
            <a:pathLst>
              <a:path w="3496422" h="6858000" extrusionOk="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eiryo"/>
              <a:ea typeface="Meiryo"/>
              <a:cs typeface="Meiryo"/>
              <a:sym typeface="Meiryo"/>
            </a:endParaRPr>
          </a:p>
        </p:txBody>
      </p:sp>
      <p:sp>
        <p:nvSpPr>
          <p:cNvPr id="323" name="Google Shape;323;p17"/>
          <p:cNvSpPr/>
          <p:nvPr/>
        </p:nvSpPr>
        <p:spPr>
          <a:xfrm>
            <a:off x="1375409" y="0"/>
            <a:ext cx="2529723" cy="6858000"/>
          </a:xfrm>
          <a:custGeom>
            <a:avLst/>
            <a:gdLst/>
            <a:ahLst/>
            <a:cxnLst/>
            <a:rect l="l" t="t" r="r" b="b"/>
            <a:pathLst>
              <a:path w="2529723" h="6858000" extrusionOk="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324" name="Google Shape;324;p17"/>
          <p:cNvSpPr/>
          <p:nvPr/>
        </p:nvSpPr>
        <p:spPr>
          <a:xfrm>
            <a:off x="1155402" y="0"/>
            <a:ext cx="2536434" cy="6858000"/>
          </a:xfrm>
          <a:custGeom>
            <a:avLst/>
            <a:gdLst/>
            <a:ahLst/>
            <a:cxnLst/>
            <a:rect l="l" t="t" r="r" b="b"/>
            <a:pathLst>
              <a:path w="2536434" h="6858000" extrusionOk="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325" name="Google Shape;325;p17"/>
          <p:cNvSpPr/>
          <p:nvPr/>
        </p:nvSpPr>
        <p:spPr>
          <a:xfrm>
            <a:off x="924161" y="0"/>
            <a:ext cx="2261351" cy="6858000"/>
          </a:xfrm>
          <a:custGeom>
            <a:avLst/>
            <a:gdLst/>
            <a:ahLst/>
            <a:cxnLst/>
            <a:rect l="l" t="t" r="r" b="b"/>
            <a:pathLst>
              <a:path w="2521425" h="6858000" extrusionOk="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DCD6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326" name="Google Shape;326;p17"/>
          <p:cNvSpPr/>
          <p:nvPr/>
        </p:nvSpPr>
        <p:spPr>
          <a:xfrm>
            <a:off x="305" y="0"/>
            <a:ext cx="12191695"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pic>
        <p:nvPicPr>
          <p:cNvPr id="327" name="Google Shape;327;p17" descr="Domino effect white cut-outs and one blue cutout"/>
          <p:cNvPicPr preferRelativeResize="0"/>
          <p:nvPr/>
        </p:nvPicPr>
        <p:blipFill rotWithShape="1">
          <a:blip r:embed="rId3">
            <a:alphaModFix/>
          </a:blip>
          <a:srcRect t="15710" r="-1"/>
          <a:stretch/>
        </p:blipFill>
        <p:spPr>
          <a:xfrm>
            <a:off x="1524" y="10"/>
            <a:ext cx="12188952" cy="6857990"/>
          </a:xfrm>
          <a:prstGeom prst="rect">
            <a:avLst/>
          </a:prstGeom>
          <a:noFill/>
          <a:ln>
            <a:noFill/>
          </a:ln>
        </p:spPr>
      </p:pic>
      <p:sp>
        <p:nvSpPr>
          <p:cNvPr id="328" name="Google Shape;328;p17"/>
          <p:cNvSpPr/>
          <p:nvPr/>
        </p:nvSpPr>
        <p:spPr>
          <a:xfrm flipH="1">
            <a:off x="4715949" y="0"/>
            <a:ext cx="7476051" cy="6858000"/>
          </a:xfrm>
          <a:custGeom>
            <a:avLst/>
            <a:gdLst/>
            <a:ahLst/>
            <a:cxnLst/>
            <a:rect l="l" t="t" r="r" b="b"/>
            <a:pathLst>
              <a:path w="7476051" h="6858000" extrusionOk="0">
                <a:moveTo>
                  <a:pt x="0" y="0"/>
                </a:moveTo>
                <a:lnTo>
                  <a:pt x="348024" y="0"/>
                </a:lnTo>
                <a:lnTo>
                  <a:pt x="681975" y="0"/>
                </a:lnTo>
                <a:lnTo>
                  <a:pt x="1555845" y="0"/>
                </a:lnTo>
                <a:lnTo>
                  <a:pt x="1568054" y="0"/>
                </a:lnTo>
                <a:lnTo>
                  <a:pt x="1693495" y="0"/>
                </a:lnTo>
                <a:lnTo>
                  <a:pt x="3186636" y="0"/>
                </a:lnTo>
                <a:lnTo>
                  <a:pt x="5853028" y="0"/>
                </a:lnTo>
                <a:lnTo>
                  <a:pt x="5875152" y="14997"/>
                </a:lnTo>
                <a:cubicBezTo>
                  <a:pt x="6902315" y="754641"/>
                  <a:pt x="7476051" y="2093192"/>
                  <a:pt x="7476051" y="3621656"/>
                </a:cubicBezTo>
                <a:cubicBezTo>
                  <a:pt x="7476051" y="4969131"/>
                  <a:pt x="6547326" y="5602839"/>
                  <a:pt x="5601701" y="6374814"/>
                </a:cubicBezTo>
                <a:cubicBezTo>
                  <a:pt x="5429498" y="6515397"/>
                  <a:pt x="5258871" y="6653108"/>
                  <a:pt x="5085053" y="6780599"/>
                </a:cubicBezTo>
                <a:lnTo>
                  <a:pt x="4973297" y="6858000"/>
                </a:lnTo>
                <a:lnTo>
                  <a:pt x="3186636" y="6858000"/>
                </a:lnTo>
                <a:lnTo>
                  <a:pt x="1568054" y="6858000"/>
                </a:lnTo>
                <a:lnTo>
                  <a:pt x="1555845" y="6858000"/>
                </a:lnTo>
                <a:lnTo>
                  <a:pt x="1385101" y="6858000"/>
                </a:lnTo>
                <a:lnTo>
                  <a:pt x="681975" y="6858000"/>
                </a:lnTo>
                <a:lnTo>
                  <a:pt x="348024" y="6858000"/>
                </a:lnTo>
                <a:lnTo>
                  <a:pt x="0" y="6858000"/>
                </a:lnTo>
                <a:close/>
              </a:path>
            </a:pathLst>
          </a:custGeom>
          <a:solidFill>
            <a:schemeClr val="dk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eiryo"/>
              <a:ea typeface="Meiryo"/>
              <a:cs typeface="Meiryo"/>
              <a:sym typeface="Meiryo"/>
            </a:endParaRPr>
          </a:p>
        </p:txBody>
      </p:sp>
      <p:sp>
        <p:nvSpPr>
          <p:cNvPr id="329" name="Google Shape;329;p17"/>
          <p:cNvSpPr/>
          <p:nvPr/>
        </p:nvSpPr>
        <p:spPr>
          <a:xfrm flipH="1">
            <a:off x="4297492" y="0"/>
            <a:ext cx="2529723" cy="6858000"/>
          </a:xfrm>
          <a:custGeom>
            <a:avLst/>
            <a:gdLst/>
            <a:ahLst/>
            <a:cxnLst/>
            <a:rect l="l" t="t" r="r" b="b"/>
            <a:pathLst>
              <a:path w="2529723" h="6858000" extrusionOk="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330" name="Google Shape;330;p17"/>
          <p:cNvSpPr/>
          <p:nvPr/>
        </p:nvSpPr>
        <p:spPr>
          <a:xfrm flipH="1">
            <a:off x="4510788" y="0"/>
            <a:ext cx="2536434" cy="6858000"/>
          </a:xfrm>
          <a:custGeom>
            <a:avLst/>
            <a:gdLst/>
            <a:ahLst/>
            <a:cxnLst/>
            <a:rect l="l" t="t" r="r" b="b"/>
            <a:pathLst>
              <a:path w="2536434" h="6858000" extrusionOk="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331" name="Google Shape;331;p17"/>
          <p:cNvSpPr txBox="1"/>
          <p:nvPr/>
        </p:nvSpPr>
        <p:spPr>
          <a:xfrm>
            <a:off x="5781675" y="1346268"/>
            <a:ext cx="5932755" cy="3285207"/>
          </a:xfrm>
          <a:prstGeom prst="rect">
            <a:avLst/>
          </a:prstGeom>
          <a:noFill/>
          <a:ln>
            <a:noFill/>
          </a:ln>
        </p:spPr>
        <p:txBody>
          <a:bodyPr spcFirstLastPara="1" wrap="square" lIns="109725" tIns="109725" rIns="109725" bIns="91425" anchor="b" anchorCtr="0">
            <a:normAutofit/>
          </a:bodyPr>
          <a:lstStyle/>
          <a:p>
            <a:pPr marL="0" marR="0" lvl="0" indent="0" algn="l" rtl="0">
              <a:lnSpc>
                <a:spcPct val="120000"/>
              </a:lnSpc>
              <a:spcBef>
                <a:spcPts val="0"/>
              </a:spcBef>
              <a:spcAft>
                <a:spcPts val="0"/>
              </a:spcAft>
              <a:buNone/>
            </a:pPr>
            <a:r>
              <a:rPr lang="en-US" sz="5400" b="1" i="0" u="none" strike="noStrike" cap="none">
                <a:solidFill>
                  <a:schemeClr val="lt1"/>
                </a:solidFill>
                <a:latin typeface="Meiryo"/>
                <a:ea typeface="Meiryo"/>
                <a:cs typeface="Meiryo"/>
                <a:sym typeface="Meiryo"/>
              </a:rPr>
              <a:t>Regression Models </a:t>
            </a:r>
            <a:endParaRPr/>
          </a:p>
        </p:txBody>
      </p:sp>
      <p:sp>
        <p:nvSpPr>
          <p:cNvPr id="332" name="Google Shape;332;p17"/>
          <p:cNvSpPr txBox="1">
            <a:spLocks noGrp="1"/>
          </p:cNvSpPr>
          <p:nvPr>
            <p:ph type="sldNum" idx="12"/>
          </p:nvPr>
        </p:nvSpPr>
        <p:spPr>
          <a:xfrm>
            <a:off x="11003400" y="122776"/>
            <a:ext cx="1188600" cy="4887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19</a:t>
            </a:fld>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7"/>
        <p:cNvGrpSpPr/>
        <p:nvPr/>
      </p:nvGrpSpPr>
      <p:grpSpPr>
        <a:xfrm>
          <a:off x="0" y="0"/>
          <a:ext cx="0" cy="0"/>
          <a:chOff x="0" y="0"/>
          <a:chExt cx="0" cy="0"/>
        </a:xfrm>
      </p:grpSpPr>
      <p:sp>
        <p:nvSpPr>
          <p:cNvPr id="118" name="Google Shape;118;p2"/>
          <p:cNvSpPr/>
          <p:nvPr/>
        </p:nvSpPr>
        <p:spPr>
          <a:xfrm>
            <a:off x="153" y="0"/>
            <a:ext cx="12191695"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pic>
        <p:nvPicPr>
          <p:cNvPr id="119" name="Google Shape;119;p2" descr="Top view of wood desk with the plant, white keyboard, coffee in a white mug, notebook, and pen"/>
          <p:cNvPicPr preferRelativeResize="0"/>
          <p:nvPr/>
        </p:nvPicPr>
        <p:blipFill rotWithShape="1">
          <a:blip r:embed="rId3">
            <a:alphaModFix/>
          </a:blip>
          <a:srcRect l="6983" r="18914" b="-1"/>
          <a:stretch/>
        </p:blipFill>
        <p:spPr>
          <a:xfrm>
            <a:off x="4691118" y="1"/>
            <a:ext cx="7500882" cy="6857999"/>
          </a:xfrm>
          <a:custGeom>
            <a:avLst/>
            <a:gdLst/>
            <a:ahLst/>
            <a:cxnLst/>
            <a:rect l="l" t="t" r="r" b="b"/>
            <a:pathLst>
              <a:path w="7500882" h="6857999" extrusionOk="0">
                <a:moveTo>
                  <a:pt x="898230" y="0"/>
                </a:moveTo>
                <a:lnTo>
                  <a:pt x="7500882" y="0"/>
                </a:lnTo>
                <a:lnTo>
                  <a:pt x="7500882" y="6857999"/>
                </a:lnTo>
                <a:lnTo>
                  <a:pt x="0" y="6857999"/>
                </a:lnTo>
                <a:lnTo>
                  <a:pt x="114106" y="6780598"/>
                </a:lnTo>
                <a:cubicBezTo>
                  <a:pt x="291579" y="6653107"/>
                  <a:pt x="465794" y="6515396"/>
                  <a:pt x="641619" y="6374813"/>
                </a:cubicBezTo>
                <a:cubicBezTo>
                  <a:pt x="1607125" y="5602838"/>
                  <a:pt x="2555378" y="4969130"/>
                  <a:pt x="2555378" y="3621655"/>
                </a:cubicBezTo>
                <a:cubicBezTo>
                  <a:pt x="2555378" y="2093191"/>
                  <a:pt x="1969579" y="754640"/>
                  <a:pt x="920818" y="14996"/>
                </a:cubicBezTo>
                <a:close/>
              </a:path>
            </a:pathLst>
          </a:custGeom>
          <a:noFill/>
          <a:ln>
            <a:noFill/>
          </a:ln>
        </p:spPr>
      </p:pic>
      <p:sp>
        <p:nvSpPr>
          <p:cNvPr id="120" name="Google Shape;120;p2"/>
          <p:cNvSpPr/>
          <p:nvPr/>
        </p:nvSpPr>
        <p:spPr>
          <a:xfrm>
            <a:off x="0" y="0"/>
            <a:ext cx="7476051" cy="6858000"/>
          </a:xfrm>
          <a:custGeom>
            <a:avLst/>
            <a:gdLst/>
            <a:ahLst/>
            <a:cxnLst/>
            <a:rect l="l" t="t" r="r" b="b"/>
            <a:pathLst>
              <a:path w="7476051" h="6858000" extrusionOk="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121" name="Google Shape;121;p2"/>
          <p:cNvSpPr/>
          <p:nvPr/>
        </p:nvSpPr>
        <p:spPr>
          <a:xfrm>
            <a:off x="-153" y="0"/>
            <a:ext cx="7307402" cy="6858000"/>
          </a:xfrm>
          <a:custGeom>
            <a:avLst/>
            <a:gdLst/>
            <a:ahLst/>
            <a:cxnLst/>
            <a:rect l="l" t="t" r="r" b="b"/>
            <a:pathLst>
              <a:path w="7097265" h="6858000" extrusionOk="0">
                <a:moveTo>
                  <a:pt x="0" y="0"/>
                </a:moveTo>
                <a:lnTo>
                  <a:pt x="5474242" y="0"/>
                </a:lnTo>
                <a:lnTo>
                  <a:pt x="5496366" y="14997"/>
                </a:lnTo>
                <a:cubicBezTo>
                  <a:pt x="6523529" y="754641"/>
                  <a:pt x="7097265" y="2093192"/>
                  <a:pt x="7097265" y="3621656"/>
                </a:cubicBezTo>
                <a:cubicBezTo>
                  <a:pt x="7097265" y="4969131"/>
                  <a:pt x="6168540" y="5602839"/>
                  <a:pt x="5222916" y="6374814"/>
                </a:cubicBezTo>
                <a:cubicBezTo>
                  <a:pt x="5050713" y="6515397"/>
                  <a:pt x="4880085" y="6653108"/>
                  <a:pt x="4706267" y="6780599"/>
                </a:cubicBezTo>
                <a:lnTo>
                  <a:pt x="4594511" y="6858000"/>
                </a:lnTo>
                <a:lnTo>
                  <a:pt x="0" y="6858000"/>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122" name="Google Shape;122;p2"/>
          <p:cNvSpPr/>
          <p:nvPr/>
        </p:nvSpPr>
        <p:spPr>
          <a:xfrm>
            <a:off x="5139034" y="-1"/>
            <a:ext cx="2535264" cy="6858001"/>
          </a:xfrm>
          <a:custGeom>
            <a:avLst/>
            <a:gdLst/>
            <a:ahLst/>
            <a:cxnLst/>
            <a:rect l="l" t="t" r="r" b="b"/>
            <a:pathLst>
              <a:path w="2535264" h="6858001" extrusionOk="0">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123" name="Google Shape;123;p2"/>
          <p:cNvSpPr txBox="1">
            <a:spLocks noGrp="1"/>
          </p:cNvSpPr>
          <p:nvPr>
            <p:ph type="title"/>
          </p:nvPr>
        </p:nvSpPr>
        <p:spPr>
          <a:xfrm>
            <a:off x="992518" y="442913"/>
            <a:ext cx="4780129" cy="1639888"/>
          </a:xfrm>
          <a:prstGeom prst="rect">
            <a:avLst/>
          </a:prstGeom>
          <a:noFill/>
          <a:ln>
            <a:noFill/>
          </a:ln>
        </p:spPr>
        <p:txBody>
          <a:bodyPr spcFirstLastPara="1" wrap="square" lIns="109725" tIns="109725" rIns="109725" bIns="91425" anchor="b" anchorCtr="0">
            <a:normAutofit/>
          </a:bodyPr>
          <a:lstStyle/>
          <a:p>
            <a:pPr marL="0" lvl="0" indent="0" algn="l" rtl="0">
              <a:lnSpc>
                <a:spcPct val="130000"/>
              </a:lnSpc>
              <a:spcBef>
                <a:spcPts val="0"/>
              </a:spcBef>
              <a:spcAft>
                <a:spcPts val="0"/>
              </a:spcAft>
              <a:buClr>
                <a:srgbClr val="3F3F3F"/>
              </a:buClr>
              <a:buSzPts val="3200"/>
              <a:buFont typeface="Meiryo"/>
              <a:buNone/>
            </a:pPr>
            <a:r>
              <a:rPr lang="en-US"/>
              <a:t>Table of Contents </a:t>
            </a:r>
            <a:endParaRPr/>
          </a:p>
        </p:txBody>
      </p:sp>
      <p:sp>
        <p:nvSpPr>
          <p:cNvPr id="124" name="Google Shape;124;p2"/>
          <p:cNvSpPr txBox="1">
            <a:spLocks noGrp="1"/>
          </p:cNvSpPr>
          <p:nvPr>
            <p:ph type="body" idx="1"/>
          </p:nvPr>
        </p:nvSpPr>
        <p:spPr>
          <a:xfrm>
            <a:off x="992525" y="2313002"/>
            <a:ext cx="5368500" cy="4255800"/>
          </a:xfrm>
          <a:prstGeom prst="rect">
            <a:avLst/>
          </a:prstGeom>
          <a:noFill/>
          <a:ln>
            <a:noFill/>
          </a:ln>
        </p:spPr>
        <p:txBody>
          <a:bodyPr spcFirstLastPara="1" wrap="square" lIns="109725" tIns="109725" rIns="109725" bIns="91425" anchor="t" anchorCtr="0">
            <a:normAutofit lnSpcReduction="10000"/>
          </a:bodyPr>
          <a:lstStyle/>
          <a:p>
            <a:pPr marL="457200" lvl="0" indent="-387350" algn="l" rtl="0">
              <a:lnSpc>
                <a:spcPct val="130000"/>
              </a:lnSpc>
              <a:spcBef>
                <a:spcPts val="930"/>
              </a:spcBef>
              <a:spcAft>
                <a:spcPts val="0"/>
              </a:spcAft>
              <a:buSzPts val="2500"/>
              <a:buChar char="●"/>
            </a:pPr>
            <a:r>
              <a:rPr lang="en-US" sz="2500"/>
              <a:t>Introduction</a:t>
            </a:r>
            <a:endParaRPr sz="2500"/>
          </a:p>
          <a:p>
            <a:pPr marL="457200" lvl="0" indent="-387350" algn="l" rtl="0">
              <a:lnSpc>
                <a:spcPct val="130000"/>
              </a:lnSpc>
              <a:spcBef>
                <a:spcPts val="0"/>
              </a:spcBef>
              <a:spcAft>
                <a:spcPts val="0"/>
              </a:spcAft>
              <a:buSzPts val="2500"/>
              <a:buChar char="●"/>
            </a:pPr>
            <a:r>
              <a:rPr lang="en-US" sz="2500"/>
              <a:t>Description of the dataset</a:t>
            </a:r>
            <a:endParaRPr sz="2500"/>
          </a:p>
          <a:p>
            <a:pPr marL="457200" lvl="0" indent="-387350" algn="l" rtl="0">
              <a:lnSpc>
                <a:spcPct val="130000"/>
              </a:lnSpc>
              <a:spcBef>
                <a:spcPts val="0"/>
              </a:spcBef>
              <a:spcAft>
                <a:spcPts val="0"/>
              </a:spcAft>
              <a:buSzPts val="2500"/>
              <a:buChar char="●"/>
            </a:pPr>
            <a:r>
              <a:rPr lang="en-US" sz="2500"/>
              <a:t>Assumption’s verification for Ordinary Least Squares (OLS)</a:t>
            </a:r>
            <a:endParaRPr sz="2500"/>
          </a:p>
          <a:p>
            <a:pPr marL="457200" lvl="0" indent="-387350" algn="l" rtl="0">
              <a:lnSpc>
                <a:spcPct val="130000"/>
              </a:lnSpc>
              <a:spcBef>
                <a:spcPts val="0"/>
              </a:spcBef>
              <a:spcAft>
                <a:spcPts val="0"/>
              </a:spcAft>
              <a:buSzPts val="2500"/>
              <a:buChar char="●"/>
            </a:pPr>
            <a:r>
              <a:rPr lang="en-US" sz="2500"/>
              <a:t>OLS Result</a:t>
            </a:r>
            <a:endParaRPr sz="2500"/>
          </a:p>
          <a:p>
            <a:pPr marL="457200" lvl="0" indent="-387350" algn="l" rtl="0">
              <a:lnSpc>
                <a:spcPct val="130000"/>
              </a:lnSpc>
              <a:spcBef>
                <a:spcPts val="0"/>
              </a:spcBef>
              <a:spcAft>
                <a:spcPts val="0"/>
              </a:spcAft>
              <a:buSzPts val="2500"/>
              <a:buChar char="●"/>
            </a:pPr>
            <a:r>
              <a:rPr lang="en-US" sz="2500"/>
              <a:t>PCA and Neural Networks</a:t>
            </a:r>
            <a:endParaRPr sz="2500"/>
          </a:p>
          <a:p>
            <a:pPr marL="457200" lvl="0" indent="-387350" algn="l" rtl="0">
              <a:lnSpc>
                <a:spcPct val="130000"/>
              </a:lnSpc>
              <a:spcBef>
                <a:spcPts val="0"/>
              </a:spcBef>
              <a:spcAft>
                <a:spcPts val="0"/>
              </a:spcAft>
              <a:buSzPts val="2500"/>
              <a:buChar char="●"/>
            </a:pPr>
            <a:r>
              <a:rPr lang="en-US" sz="2500"/>
              <a:t>Comparison</a:t>
            </a:r>
            <a:endParaRPr sz="2500"/>
          </a:p>
          <a:p>
            <a:pPr marL="457200" lvl="0" indent="-387350" algn="l" rtl="0">
              <a:lnSpc>
                <a:spcPct val="130000"/>
              </a:lnSpc>
              <a:spcBef>
                <a:spcPts val="0"/>
              </a:spcBef>
              <a:spcAft>
                <a:spcPts val="0"/>
              </a:spcAft>
              <a:buSzPts val="2500"/>
              <a:buChar char="●"/>
            </a:pPr>
            <a:r>
              <a:rPr lang="en-US" sz="2500"/>
              <a:t>Conclusion </a:t>
            </a:r>
            <a:endParaRPr sz="2500"/>
          </a:p>
          <a:p>
            <a:pPr marL="285750" lvl="0" indent="-196850" algn="l" rtl="0">
              <a:lnSpc>
                <a:spcPct val="130000"/>
              </a:lnSpc>
              <a:spcBef>
                <a:spcPts val="930"/>
              </a:spcBef>
              <a:spcAft>
                <a:spcPts val="0"/>
              </a:spcAft>
              <a:buClr>
                <a:srgbClr val="3F3F3F"/>
              </a:buClr>
              <a:buSzPts val="1400"/>
              <a:buFont typeface="Arial"/>
              <a:buNone/>
            </a:pPr>
            <a:endParaRPr sz="1400"/>
          </a:p>
        </p:txBody>
      </p:sp>
      <p:sp>
        <p:nvSpPr>
          <p:cNvPr id="125" name="Google Shape;125;p2"/>
          <p:cNvSpPr txBox="1">
            <a:spLocks noGrp="1"/>
          </p:cNvSpPr>
          <p:nvPr>
            <p:ph type="sldNum" idx="12"/>
          </p:nvPr>
        </p:nvSpPr>
        <p:spPr>
          <a:xfrm>
            <a:off x="10997350" y="442925"/>
            <a:ext cx="561300" cy="3990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8"/>
          <p:cNvSpPr txBox="1">
            <a:spLocks noGrp="1"/>
          </p:cNvSpPr>
          <p:nvPr>
            <p:ph type="title"/>
          </p:nvPr>
        </p:nvSpPr>
        <p:spPr>
          <a:xfrm>
            <a:off x="495000" y="442225"/>
            <a:ext cx="10508400" cy="1345200"/>
          </a:xfrm>
          <a:prstGeom prst="rect">
            <a:avLst/>
          </a:prstGeom>
          <a:noFill/>
          <a:ln>
            <a:noFill/>
          </a:ln>
        </p:spPr>
        <p:txBody>
          <a:bodyPr spcFirstLastPara="1" wrap="square" lIns="109725" tIns="109725" rIns="109725" bIns="91425" anchor="b" anchorCtr="0">
            <a:normAutofit/>
          </a:bodyPr>
          <a:lstStyle/>
          <a:p>
            <a:pPr marL="0" lvl="0" indent="0" algn="ctr" rtl="0">
              <a:lnSpc>
                <a:spcPct val="130000"/>
              </a:lnSpc>
              <a:spcBef>
                <a:spcPts val="0"/>
              </a:spcBef>
              <a:spcAft>
                <a:spcPts val="0"/>
              </a:spcAft>
              <a:buClr>
                <a:srgbClr val="3F3F3F"/>
              </a:buClr>
              <a:buSzPts val="3200"/>
              <a:buFont typeface="Meiryo"/>
              <a:buNone/>
            </a:pPr>
            <a:r>
              <a:rPr lang="en-US"/>
              <a:t>Regression Model Results Without and With Hyper-Tuned Parameters</a:t>
            </a:r>
            <a:endParaRPr/>
          </a:p>
        </p:txBody>
      </p:sp>
      <p:sp>
        <p:nvSpPr>
          <p:cNvPr id="338" name="Google Shape;338;p18"/>
          <p:cNvSpPr txBox="1"/>
          <p:nvPr/>
        </p:nvSpPr>
        <p:spPr>
          <a:xfrm>
            <a:off x="8953038" y="2534856"/>
            <a:ext cx="2772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339" name="Google Shape;339;p18"/>
          <p:cNvSpPr txBox="1">
            <a:spLocks noGrp="1"/>
          </p:cNvSpPr>
          <p:nvPr>
            <p:ph type="sldNum" idx="12"/>
          </p:nvPr>
        </p:nvSpPr>
        <p:spPr>
          <a:xfrm>
            <a:off x="11003400" y="157851"/>
            <a:ext cx="1188600" cy="4539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20</a:t>
            </a:fld>
            <a:endParaRPr/>
          </a:p>
        </p:txBody>
      </p:sp>
      <p:pic>
        <p:nvPicPr>
          <p:cNvPr id="340" name="Google Shape;340;p18"/>
          <p:cNvPicPr preferRelativeResize="0"/>
          <p:nvPr/>
        </p:nvPicPr>
        <p:blipFill>
          <a:blip r:embed="rId3">
            <a:alphaModFix/>
          </a:blip>
          <a:stretch>
            <a:fillRect/>
          </a:stretch>
        </p:blipFill>
        <p:spPr>
          <a:xfrm>
            <a:off x="0" y="2331325"/>
            <a:ext cx="5875776" cy="4246800"/>
          </a:xfrm>
          <a:prstGeom prst="rect">
            <a:avLst/>
          </a:prstGeom>
          <a:noFill/>
          <a:ln>
            <a:noFill/>
          </a:ln>
        </p:spPr>
      </p:pic>
      <p:pic>
        <p:nvPicPr>
          <p:cNvPr id="341" name="Google Shape;341;p18"/>
          <p:cNvPicPr preferRelativeResize="0"/>
          <p:nvPr/>
        </p:nvPicPr>
        <p:blipFill>
          <a:blip r:embed="rId4">
            <a:alphaModFix/>
          </a:blip>
          <a:stretch>
            <a:fillRect/>
          </a:stretch>
        </p:blipFill>
        <p:spPr>
          <a:xfrm>
            <a:off x="5989225" y="2331325"/>
            <a:ext cx="6202775" cy="4246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0"/>
          <p:cNvSpPr txBox="1">
            <a:spLocks noGrp="1"/>
          </p:cNvSpPr>
          <p:nvPr>
            <p:ph type="title"/>
          </p:nvPr>
        </p:nvSpPr>
        <p:spPr>
          <a:xfrm>
            <a:off x="1920240" y="442220"/>
            <a:ext cx="8770571" cy="1345269"/>
          </a:xfrm>
          <a:prstGeom prst="rect">
            <a:avLst/>
          </a:prstGeom>
          <a:noFill/>
          <a:ln>
            <a:noFill/>
          </a:ln>
        </p:spPr>
        <p:txBody>
          <a:bodyPr spcFirstLastPara="1" wrap="square" lIns="109725" tIns="109725" rIns="109725" bIns="91425" anchor="b" anchorCtr="0">
            <a:normAutofit/>
          </a:bodyPr>
          <a:lstStyle/>
          <a:p>
            <a:pPr marL="0" lvl="0" indent="0" algn="ctr" rtl="0">
              <a:lnSpc>
                <a:spcPct val="130000"/>
              </a:lnSpc>
              <a:spcBef>
                <a:spcPts val="0"/>
              </a:spcBef>
              <a:spcAft>
                <a:spcPts val="0"/>
              </a:spcAft>
              <a:buClr>
                <a:srgbClr val="3F3F3F"/>
              </a:buClr>
              <a:buSzPts val="3200"/>
              <a:buFont typeface="Meiryo"/>
              <a:buNone/>
            </a:pPr>
            <a:r>
              <a:rPr lang="en-US"/>
              <a:t>Comparison between test and train (MSE And R-Squared)</a:t>
            </a:r>
            <a:endParaRPr/>
          </a:p>
        </p:txBody>
      </p:sp>
      <p:pic>
        <p:nvPicPr>
          <p:cNvPr id="347" name="Google Shape;347;p20"/>
          <p:cNvPicPr preferRelativeResize="0"/>
          <p:nvPr/>
        </p:nvPicPr>
        <p:blipFill>
          <a:blip r:embed="rId3">
            <a:alphaModFix/>
          </a:blip>
          <a:stretch>
            <a:fillRect/>
          </a:stretch>
        </p:blipFill>
        <p:spPr>
          <a:xfrm>
            <a:off x="691733" y="2206150"/>
            <a:ext cx="5713766" cy="4611776"/>
          </a:xfrm>
          <a:prstGeom prst="rect">
            <a:avLst/>
          </a:prstGeom>
          <a:noFill/>
          <a:ln>
            <a:noFill/>
          </a:ln>
        </p:spPr>
      </p:pic>
      <p:pic>
        <p:nvPicPr>
          <p:cNvPr id="348" name="Google Shape;348;p20"/>
          <p:cNvPicPr preferRelativeResize="0"/>
          <p:nvPr/>
        </p:nvPicPr>
        <p:blipFill>
          <a:blip r:embed="rId4">
            <a:alphaModFix/>
          </a:blip>
          <a:stretch>
            <a:fillRect/>
          </a:stretch>
        </p:blipFill>
        <p:spPr>
          <a:xfrm>
            <a:off x="6631983" y="2206150"/>
            <a:ext cx="4439942" cy="4611775"/>
          </a:xfrm>
          <a:prstGeom prst="rect">
            <a:avLst/>
          </a:prstGeom>
          <a:noFill/>
          <a:ln>
            <a:noFill/>
          </a:ln>
        </p:spPr>
      </p:pic>
      <p:sp>
        <p:nvSpPr>
          <p:cNvPr id="349" name="Google Shape;349;p20"/>
          <p:cNvSpPr txBox="1">
            <a:spLocks noGrp="1"/>
          </p:cNvSpPr>
          <p:nvPr>
            <p:ph type="sldNum" idx="12"/>
          </p:nvPr>
        </p:nvSpPr>
        <p:spPr>
          <a:xfrm>
            <a:off x="11003394" y="294715"/>
            <a:ext cx="1188600" cy="4572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232dcb5cc2d_0_0"/>
          <p:cNvSpPr txBox="1">
            <a:spLocks noGrp="1"/>
          </p:cNvSpPr>
          <p:nvPr>
            <p:ph type="title"/>
          </p:nvPr>
        </p:nvSpPr>
        <p:spPr>
          <a:xfrm>
            <a:off x="1920240" y="442220"/>
            <a:ext cx="8770500" cy="1345200"/>
          </a:xfrm>
          <a:prstGeom prst="rect">
            <a:avLst/>
          </a:prstGeom>
        </p:spPr>
        <p:txBody>
          <a:bodyPr spcFirstLastPara="1" wrap="square" lIns="109725" tIns="109725" rIns="109725" bIns="91425" anchor="b" anchorCtr="0">
            <a:normAutofit/>
          </a:bodyPr>
          <a:lstStyle/>
          <a:p>
            <a:pPr marL="0" lvl="0" indent="0" algn="ctr" rtl="0">
              <a:spcBef>
                <a:spcPts val="0"/>
              </a:spcBef>
              <a:spcAft>
                <a:spcPts val="0"/>
              </a:spcAft>
              <a:buNone/>
            </a:pPr>
            <a:r>
              <a:rPr lang="en-US"/>
              <a:t>PCA (Principal Components Analysis)</a:t>
            </a:r>
            <a:endParaRPr/>
          </a:p>
        </p:txBody>
      </p:sp>
      <p:sp>
        <p:nvSpPr>
          <p:cNvPr id="355" name="Google Shape;355;g232dcb5cc2d_0_0"/>
          <p:cNvSpPr txBox="1">
            <a:spLocks noGrp="1"/>
          </p:cNvSpPr>
          <p:nvPr>
            <p:ph type="body" idx="1"/>
          </p:nvPr>
        </p:nvSpPr>
        <p:spPr>
          <a:xfrm>
            <a:off x="1920240" y="2312276"/>
            <a:ext cx="8770500" cy="3651600"/>
          </a:xfrm>
          <a:prstGeom prst="rect">
            <a:avLst/>
          </a:prstGeom>
        </p:spPr>
        <p:txBody>
          <a:bodyPr spcFirstLastPara="1" wrap="square" lIns="109725" tIns="109725" rIns="109725" bIns="91425" anchor="t" anchorCtr="0">
            <a:normAutofit/>
          </a:bodyPr>
          <a:lstStyle/>
          <a:p>
            <a:pPr marL="0" lvl="0" indent="0" algn="l" rtl="0">
              <a:spcBef>
                <a:spcPts val="930"/>
              </a:spcBef>
              <a:spcAft>
                <a:spcPts val="0"/>
              </a:spcAft>
              <a:buNone/>
            </a:pPr>
            <a:r>
              <a:rPr lang="en-US"/>
              <a:t>Advantage: </a:t>
            </a:r>
            <a:endParaRPr/>
          </a:p>
          <a:p>
            <a:pPr marL="0" lvl="0" indent="0" algn="l" rtl="0">
              <a:spcBef>
                <a:spcPts val="930"/>
              </a:spcBef>
              <a:spcAft>
                <a:spcPts val="0"/>
              </a:spcAft>
              <a:buNone/>
            </a:pPr>
            <a:r>
              <a:rPr lang="en-US"/>
              <a:t>1. By reducing the dimensionality, the PCA will consider all continuous variables. </a:t>
            </a:r>
            <a:endParaRPr/>
          </a:p>
          <a:p>
            <a:pPr marL="0" lvl="0" indent="0" algn="l" rtl="0">
              <a:spcBef>
                <a:spcPts val="930"/>
              </a:spcBef>
              <a:spcAft>
                <a:spcPts val="0"/>
              </a:spcAft>
              <a:buNone/>
            </a:pPr>
            <a:r>
              <a:rPr lang="en-US"/>
              <a:t>2. By producing principal components, PCA will address the collinearity issue in the dataset.</a:t>
            </a:r>
            <a:endParaRPr/>
          </a:p>
          <a:p>
            <a:pPr marL="0" lvl="0" indent="0" algn="l" rtl="0">
              <a:spcBef>
                <a:spcPts val="930"/>
              </a:spcBef>
              <a:spcAft>
                <a:spcPts val="0"/>
              </a:spcAft>
              <a:buNone/>
            </a:pPr>
            <a:r>
              <a:rPr lang="en-US"/>
              <a:t>Disadvantage:</a:t>
            </a:r>
            <a:endParaRPr/>
          </a:p>
          <a:p>
            <a:pPr marL="457200" lvl="0" indent="-342900" algn="l" rtl="0">
              <a:spcBef>
                <a:spcPts val="930"/>
              </a:spcBef>
              <a:spcAft>
                <a:spcPts val="0"/>
              </a:spcAft>
              <a:buSzPts val="1800"/>
              <a:buAutoNum type="arabicPeriod"/>
            </a:pPr>
            <a:r>
              <a:rPr lang="en-US"/>
              <a:t>Low interpretability.</a:t>
            </a:r>
            <a:endParaRPr/>
          </a:p>
          <a:p>
            <a:pPr marL="457200" lvl="0" indent="-342900" algn="l" rtl="0">
              <a:spcBef>
                <a:spcPts val="0"/>
              </a:spcBef>
              <a:spcAft>
                <a:spcPts val="0"/>
              </a:spcAft>
              <a:buSzPts val="1800"/>
              <a:buAutoNum type="arabicPeriod"/>
            </a:pPr>
            <a:r>
              <a:rPr lang="en-US"/>
              <a:t>Previous approaches are based on training data, but the data normalization and transformation for PCA are based on the combined dataset. In other words, the principle components may not represent the maximum variation for training dataset.</a:t>
            </a:r>
            <a:endParaRPr/>
          </a:p>
        </p:txBody>
      </p:sp>
      <p:sp>
        <p:nvSpPr>
          <p:cNvPr id="356" name="Google Shape;356;g232dcb5cc2d_0_0"/>
          <p:cNvSpPr txBox="1">
            <a:spLocks noGrp="1"/>
          </p:cNvSpPr>
          <p:nvPr>
            <p:ph type="sldNum" idx="12"/>
          </p:nvPr>
        </p:nvSpPr>
        <p:spPr>
          <a:xfrm>
            <a:off x="10766044" y="207015"/>
            <a:ext cx="1188600" cy="4572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232dcb5cc2d_0_5"/>
          <p:cNvSpPr txBox="1">
            <a:spLocks noGrp="1"/>
          </p:cNvSpPr>
          <p:nvPr>
            <p:ph type="title"/>
          </p:nvPr>
        </p:nvSpPr>
        <p:spPr>
          <a:xfrm>
            <a:off x="1920240" y="442220"/>
            <a:ext cx="8770500" cy="1345200"/>
          </a:xfrm>
          <a:prstGeom prst="rect">
            <a:avLst/>
          </a:prstGeom>
        </p:spPr>
        <p:txBody>
          <a:bodyPr spcFirstLastPara="1" wrap="square" lIns="109725" tIns="109725" rIns="109725" bIns="91425" anchor="b" anchorCtr="0">
            <a:normAutofit/>
          </a:bodyPr>
          <a:lstStyle/>
          <a:p>
            <a:pPr marL="0" lvl="0" indent="0" algn="ctr" rtl="0">
              <a:spcBef>
                <a:spcPts val="0"/>
              </a:spcBef>
              <a:spcAft>
                <a:spcPts val="0"/>
              </a:spcAft>
              <a:buNone/>
            </a:pPr>
            <a:r>
              <a:rPr lang="en-US"/>
              <a:t>PCA Performance</a:t>
            </a:r>
            <a:endParaRPr/>
          </a:p>
        </p:txBody>
      </p:sp>
      <p:pic>
        <p:nvPicPr>
          <p:cNvPr id="362" name="Google Shape;362;g232dcb5cc2d_0_5" title="Points scored"/>
          <p:cNvPicPr preferRelativeResize="0"/>
          <p:nvPr/>
        </p:nvPicPr>
        <p:blipFill>
          <a:blip r:embed="rId3">
            <a:alphaModFix/>
          </a:blip>
          <a:stretch>
            <a:fillRect/>
          </a:stretch>
        </p:blipFill>
        <p:spPr>
          <a:xfrm>
            <a:off x="181900" y="2734350"/>
            <a:ext cx="5819826" cy="3598600"/>
          </a:xfrm>
          <a:prstGeom prst="rect">
            <a:avLst/>
          </a:prstGeom>
          <a:noFill/>
          <a:ln>
            <a:noFill/>
          </a:ln>
        </p:spPr>
      </p:pic>
      <p:pic>
        <p:nvPicPr>
          <p:cNvPr id="363" name="Google Shape;363;g232dcb5cc2d_0_5" title="Points scored"/>
          <p:cNvPicPr preferRelativeResize="0"/>
          <p:nvPr/>
        </p:nvPicPr>
        <p:blipFill>
          <a:blip r:embed="rId4">
            <a:alphaModFix/>
          </a:blip>
          <a:stretch>
            <a:fillRect/>
          </a:stretch>
        </p:blipFill>
        <p:spPr>
          <a:xfrm>
            <a:off x="6168876" y="2714057"/>
            <a:ext cx="5885475" cy="3639185"/>
          </a:xfrm>
          <a:prstGeom prst="rect">
            <a:avLst/>
          </a:prstGeom>
          <a:noFill/>
          <a:ln>
            <a:noFill/>
          </a:ln>
        </p:spPr>
      </p:pic>
      <p:sp>
        <p:nvSpPr>
          <p:cNvPr id="364" name="Google Shape;364;g232dcb5cc2d_0_5"/>
          <p:cNvSpPr txBox="1">
            <a:spLocks noGrp="1"/>
          </p:cNvSpPr>
          <p:nvPr>
            <p:ph type="sldNum" idx="12"/>
          </p:nvPr>
        </p:nvSpPr>
        <p:spPr>
          <a:xfrm>
            <a:off x="10865744" y="207015"/>
            <a:ext cx="1188600" cy="4572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232dcb5cc2d_0_10"/>
          <p:cNvSpPr txBox="1">
            <a:spLocks noGrp="1"/>
          </p:cNvSpPr>
          <p:nvPr>
            <p:ph type="title"/>
          </p:nvPr>
        </p:nvSpPr>
        <p:spPr>
          <a:xfrm>
            <a:off x="1920240" y="442220"/>
            <a:ext cx="8770500" cy="1101767"/>
          </a:xfrm>
          <a:prstGeom prst="rect">
            <a:avLst/>
          </a:prstGeom>
        </p:spPr>
        <p:txBody>
          <a:bodyPr spcFirstLastPara="1" wrap="square" lIns="109725" tIns="109725" rIns="109725" bIns="91425" anchor="b" anchorCtr="0">
            <a:normAutofit/>
          </a:bodyPr>
          <a:lstStyle/>
          <a:p>
            <a:pPr marL="0" lvl="0" indent="0" algn="ctr" rtl="0">
              <a:spcBef>
                <a:spcPts val="0"/>
              </a:spcBef>
              <a:spcAft>
                <a:spcPts val="0"/>
              </a:spcAft>
              <a:buNone/>
            </a:pPr>
            <a:r>
              <a:rPr lang="en-US" dirty="0"/>
              <a:t>Neural Network</a:t>
            </a:r>
            <a:endParaRPr dirty="0"/>
          </a:p>
        </p:txBody>
      </p:sp>
      <p:sp>
        <p:nvSpPr>
          <p:cNvPr id="370" name="Google Shape;370;g232dcb5cc2d_0_10"/>
          <p:cNvSpPr txBox="1">
            <a:spLocks noGrp="1"/>
          </p:cNvSpPr>
          <p:nvPr>
            <p:ph type="body" idx="1"/>
          </p:nvPr>
        </p:nvSpPr>
        <p:spPr>
          <a:xfrm>
            <a:off x="1618938" y="2312275"/>
            <a:ext cx="9071802" cy="4545725"/>
          </a:xfrm>
          <a:prstGeom prst="rect">
            <a:avLst/>
          </a:prstGeom>
        </p:spPr>
        <p:txBody>
          <a:bodyPr spcFirstLastPara="1" wrap="square" lIns="109725" tIns="109725" rIns="109725" bIns="91425" anchor="t" anchorCtr="0">
            <a:normAutofit fontScale="92500" lnSpcReduction="10000"/>
          </a:bodyPr>
          <a:lstStyle/>
          <a:p>
            <a:pPr marL="0" lvl="0" indent="0" algn="l" rtl="0">
              <a:spcBef>
                <a:spcPts val="930"/>
              </a:spcBef>
              <a:spcAft>
                <a:spcPts val="0"/>
              </a:spcAft>
              <a:buClr>
                <a:schemeClr val="dk1"/>
              </a:buClr>
              <a:buSzPts val="1100"/>
              <a:buFont typeface="Arial"/>
              <a:buNone/>
            </a:pPr>
            <a:r>
              <a:rPr lang="en-US" dirty="0"/>
              <a:t>Advantage: </a:t>
            </a:r>
            <a:endParaRPr dirty="0"/>
          </a:p>
          <a:p>
            <a:pPr marL="0" lvl="0" indent="0" algn="l" rtl="0">
              <a:spcBef>
                <a:spcPts val="930"/>
              </a:spcBef>
              <a:spcAft>
                <a:spcPts val="0"/>
              </a:spcAft>
              <a:buClr>
                <a:schemeClr val="dk1"/>
              </a:buClr>
              <a:buSzPts val="1100"/>
              <a:buFont typeface="Arial"/>
              <a:buNone/>
            </a:pPr>
            <a:r>
              <a:rPr lang="en-US" dirty="0"/>
              <a:t>1. Neural network has the capacity to consider all variables, both continuous and categorical.</a:t>
            </a:r>
            <a:endParaRPr dirty="0"/>
          </a:p>
          <a:p>
            <a:pPr marL="0" lvl="0" indent="0" algn="l" rtl="0">
              <a:spcBef>
                <a:spcPts val="930"/>
              </a:spcBef>
              <a:spcAft>
                <a:spcPts val="0"/>
              </a:spcAft>
              <a:buClr>
                <a:schemeClr val="dk1"/>
              </a:buClr>
              <a:buSzPts val="1100"/>
              <a:buFont typeface="Arial"/>
              <a:buNone/>
            </a:pPr>
            <a:r>
              <a:rPr lang="en-US" dirty="0"/>
              <a:t>Disadvantage:</a:t>
            </a:r>
            <a:endParaRPr dirty="0"/>
          </a:p>
          <a:p>
            <a:pPr marL="457200" lvl="0" indent="-342900" algn="l" rtl="0">
              <a:spcBef>
                <a:spcPts val="930"/>
              </a:spcBef>
              <a:spcAft>
                <a:spcPts val="0"/>
              </a:spcAft>
              <a:buSzPts val="1800"/>
              <a:buAutoNum type="arabicPeriod"/>
            </a:pPr>
            <a:r>
              <a:rPr lang="en-US" dirty="0"/>
              <a:t>Low interpretability.</a:t>
            </a:r>
            <a:endParaRPr dirty="0"/>
          </a:p>
          <a:p>
            <a:pPr marL="457200" lvl="0" indent="-342900" algn="l" rtl="0">
              <a:spcBef>
                <a:spcPts val="0"/>
              </a:spcBef>
              <a:spcAft>
                <a:spcPts val="0"/>
              </a:spcAft>
              <a:buSzPts val="1800"/>
              <a:buAutoNum type="arabicPeriod"/>
            </a:pPr>
            <a:r>
              <a:rPr lang="en-US" dirty="0"/>
              <a:t>We need to split the training data to training, validation and test data by 0.6-0.2-0.2. This effort further reduce the amount of data we can use for training tasks.</a:t>
            </a:r>
            <a:endParaRPr dirty="0"/>
          </a:p>
          <a:p>
            <a:pPr marL="457200" lvl="0" indent="-342900" algn="l" rtl="0">
              <a:spcBef>
                <a:spcPts val="0"/>
              </a:spcBef>
              <a:spcAft>
                <a:spcPts val="0"/>
              </a:spcAft>
              <a:buSzPts val="1800"/>
              <a:buAutoNum type="arabicPeriod"/>
            </a:pPr>
            <a:r>
              <a:rPr lang="en-US" dirty="0"/>
              <a:t>With a small sample size for training, our L2 regularization (similar to Lasso regression) and dropout effects are large, which reduces the ability for model to fit the dataset.</a:t>
            </a:r>
            <a:endParaRPr dirty="0"/>
          </a:p>
        </p:txBody>
      </p:sp>
      <p:sp>
        <p:nvSpPr>
          <p:cNvPr id="371" name="Google Shape;371;g232dcb5cc2d_0_10"/>
          <p:cNvSpPr txBox="1">
            <a:spLocks noGrp="1"/>
          </p:cNvSpPr>
          <p:nvPr>
            <p:ph type="sldNum" idx="12"/>
          </p:nvPr>
        </p:nvSpPr>
        <p:spPr>
          <a:xfrm>
            <a:off x="10923919" y="277165"/>
            <a:ext cx="1188600" cy="4572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32dcb5cc2d_0_15"/>
          <p:cNvSpPr txBox="1">
            <a:spLocks noGrp="1"/>
          </p:cNvSpPr>
          <p:nvPr>
            <p:ph type="title"/>
          </p:nvPr>
        </p:nvSpPr>
        <p:spPr>
          <a:xfrm>
            <a:off x="1920240" y="442220"/>
            <a:ext cx="8770500" cy="1345200"/>
          </a:xfrm>
          <a:prstGeom prst="rect">
            <a:avLst/>
          </a:prstGeom>
        </p:spPr>
        <p:txBody>
          <a:bodyPr spcFirstLastPara="1" wrap="square" lIns="109725" tIns="109725" rIns="109725" bIns="91425" anchor="b" anchorCtr="0">
            <a:normAutofit/>
          </a:bodyPr>
          <a:lstStyle/>
          <a:p>
            <a:pPr marL="0" lvl="0" indent="0" algn="ctr" rtl="0">
              <a:spcBef>
                <a:spcPts val="0"/>
              </a:spcBef>
              <a:spcAft>
                <a:spcPts val="0"/>
              </a:spcAft>
              <a:buNone/>
            </a:pPr>
            <a:r>
              <a:rPr lang="en-US"/>
              <a:t>Neural Network Performance</a:t>
            </a:r>
            <a:endParaRPr/>
          </a:p>
        </p:txBody>
      </p:sp>
      <p:sp>
        <p:nvSpPr>
          <p:cNvPr id="377" name="Google Shape;377;g232dcb5cc2d_0_15"/>
          <p:cNvSpPr txBox="1">
            <a:spLocks noGrp="1"/>
          </p:cNvSpPr>
          <p:nvPr>
            <p:ph type="body" idx="1"/>
          </p:nvPr>
        </p:nvSpPr>
        <p:spPr>
          <a:xfrm>
            <a:off x="1920250" y="2312275"/>
            <a:ext cx="8770500" cy="4359900"/>
          </a:xfrm>
          <a:prstGeom prst="rect">
            <a:avLst/>
          </a:prstGeom>
        </p:spPr>
        <p:txBody>
          <a:bodyPr spcFirstLastPara="1" wrap="square" lIns="109725" tIns="109725" rIns="109725" bIns="91425" anchor="t" anchorCtr="0">
            <a:normAutofit/>
          </a:bodyPr>
          <a:lstStyle/>
          <a:p>
            <a:pPr marL="0" lvl="0" indent="0" algn="l" rtl="0">
              <a:spcBef>
                <a:spcPts val="930"/>
              </a:spcBef>
              <a:spcAft>
                <a:spcPts val="0"/>
              </a:spcAft>
              <a:buNone/>
            </a:pPr>
            <a:r>
              <a:rPr lang="en-US"/>
              <a:t>Performance based on the test data. (Random 20% of the training data)</a:t>
            </a:r>
            <a:endParaRPr/>
          </a:p>
          <a:p>
            <a:pPr marL="0" lvl="0" indent="0" algn="l" rtl="0">
              <a:spcBef>
                <a:spcPts val="930"/>
              </a:spcBef>
              <a:spcAft>
                <a:spcPts val="0"/>
              </a:spcAft>
              <a:buNone/>
            </a:pPr>
            <a:r>
              <a:rPr lang="en-US"/>
              <a:t>Various Models were checked, with the best performer bing:</a:t>
            </a:r>
            <a:endParaRPr/>
          </a:p>
          <a:p>
            <a:pPr marL="0" lvl="0" indent="0" algn="l" rtl="0">
              <a:spcBef>
                <a:spcPts val="930"/>
              </a:spcBef>
              <a:spcAft>
                <a:spcPts val="0"/>
              </a:spcAft>
              <a:buNone/>
            </a:pPr>
            <a:r>
              <a:rPr lang="en-US"/>
              <a:t>Input Dense Layer with 256 Neurons - Dense Layer with 256 Neurons - Dropout(rate = 0.3) - Output</a:t>
            </a:r>
            <a:endParaRPr/>
          </a:p>
          <a:p>
            <a:pPr marL="0" lvl="0" indent="0" algn="l" rtl="0">
              <a:spcBef>
                <a:spcPts val="930"/>
              </a:spcBef>
              <a:spcAft>
                <a:spcPts val="0"/>
              </a:spcAft>
              <a:buNone/>
            </a:pPr>
            <a:r>
              <a:rPr lang="en-US"/>
              <a:t>Data are normalized before running.</a:t>
            </a:r>
            <a:endParaRPr/>
          </a:p>
          <a:p>
            <a:pPr marL="0" lvl="0" indent="0" algn="l" rtl="0">
              <a:spcBef>
                <a:spcPts val="930"/>
              </a:spcBef>
              <a:spcAft>
                <a:spcPts val="0"/>
              </a:spcAft>
              <a:buNone/>
            </a:pPr>
            <a:r>
              <a:rPr lang="en-US"/>
              <a:t>Performance are tested on unseen test data, R2 could reach 0.89 for both price and log price.</a:t>
            </a:r>
            <a:endParaRPr/>
          </a:p>
          <a:p>
            <a:pPr marL="0" lvl="0" indent="0" algn="l" rtl="0">
              <a:spcBef>
                <a:spcPts val="930"/>
              </a:spcBef>
              <a:spcAft>
                <a:spcPts val="0"/>
              </a:spcAft>
              <a:buNone/>
            </a:pPr>
            <a:r>
              <a:rPr lang="en-US"/>
              <a:t>There are still room for improvement. </a:t>
            </a:r>
            <a:endParaRPr/>
          </a:p>
        </p:txBody>
      </p:sp>
      <p:sp>
        <p:nvSpPr>
          <p:cNvPr id="378" name="Google Shape;378;g232dcb5cc2d_0_15"/>
          <p:cNvSpPr txBox="1">
            <a:spLocks noGrp="1"/>
          </p:cNvSpPr>
          <p:nvPr>
            <p:ph type="sldNum" idx="12"/>
          </p:nvPr>
        </p:nvSpPr>
        <p:spPr>
          <a:xfrm>
            <a:off x="10906369" y="224540"/>
            <a:ext cx="1188600" cy="4572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232dcb5cc2d_0_20"/>
          <p:cNvSpPr txBox="1">
            <a:spLocks noGrp="1"/>
          </p:cNvSpPr>
          <p:nvPr>
            <p:ph type="title"/>
          </p:nvPr>
        </p:nvSpPr>
        <p:spPr>
          <a:xfrm>
            <a:off x="1920240" y="442220"/>
            <a:ext cx="8770500" cy="1345200"/>
          </a:xfrm>
          <a:prstGeom prst="rect">
            <a:avLst/>
          </a:prstGeom>
        </p:spPr>
        <p:txBody>
          <a:bodyPr spcFirstLastPara="1" wrap="square" lIns="109725" tIns="109725" rIns="109725" bIns="91425" anchor="b" anchorCtr="0">
            <a:normAutofit/>
          </a:bodyPr>
          <a:lstStyle/>
          <a:p>
            <a:pPr marL="0" lvl="0" indent="0" algn="ctr" rtl="0">
              <a:spcBef>
                <a:spcPts val="0"/>
              </a:spcBef>
              <a:spcAft>
                <a:spcPts val="0"/>
              </a:spcAft>
              <a:buNone/>
            </a:pPr>
            <a:r>
              <a:rPr lang="en-US"/>
              <a:t>All Model Performance Comparison</a:t>
            </a:r>
            <a:endParaRPr/>
          </a:p>
        </p:txBody>
      </p:sp>
      <p:graphicFrame>
        <p:nvGraphicFramePr>
          <p:cNvPr id="384" name="Google Shape;384;g232dcb5cc2d_0_20"/>
          <p:cNvGraphicFramePr/>
          <p:nvPr/>
        </p:nvGraphicFramePr>
        <p:xfrm>
          <a:off x="69275" y="2236115"/>
          <a:ext cx="12059300" cy="4550420"/>
        </p:xfrm>
        <a:graphic>
          <a:graphicData uri="http://schemas.openxmlformats.org/drawingml/2006/table">
            <a:tbl>
              <a:tblPr>
                <a:noFill/>
                <a:tableStyleId>{B292113F-1C6E-42A3-82E2-4699850AC19A}</a:tableStyleId>
              </a:tblPr>
              <a:tblGrid>
                <a:gridCol w="2154325">
                  <a:extLst>
                    <a:ext uri="{9D8B030D-6E8A-4147-A177-3AD203B41FA5}">
                      <a16:colId xmlns:a16="http://schemas.microsoft.com/office/drawing/2014/main" val="20000"/>
                    </a:ext>
                  </a:extLst>
                </a:gridCol>
                <a:gridCol w="780775">
                  <a:extLst>
                    <a:ext uri="{9D8B030D-6E8A-4147-A177-3AD203B41FA5}">
                      <a16:colId xmlns:a16="http://schemas.microsoft.com/office/drawing/2014/main" val="20001"/>
                    </a:ext>
                  </a:extLst>
                </a:gridCol>
                <a:gridCol w="1140525">
                  <a:extLst>
                    <a:ext uri="{9D8B030D-6E8A-4147-A177-3AD203B41FA5}">
                      <a16:colId xmlns:a16="http://schemas.microsoft.com/office/drawing/2014/main" val="20002"/>
                    </a:ext>
                  </a:extLst>
                </a:gridCol>
                <a:gridCol w="1140525">
                  <a:extLst>
                    <a:ext uri="{9D8B030D-6E8A-4147-A177-3AD203B41FA5}">
                      <a16:colId xmlns:a16="http://schemas.microsoft.com/office/drawing/2014/main" val="20003"/>
                    </a:ext>
                  </a:extLst>
                </a:gridCol>
                <a:gridCol w="1140525">
                  <a:extLst>
                    <a:ext uri="{9D8B030D-6E8A-4147-A177-3AD203B41FA5}">
                      <a16:colId xmlns:a16="http://schemas.microsoft.com/office/drawing/2014/main" val="20004"/>
                    </a:ext>
                  </a:extLst>
                </a:gridCol>
                <a:gridCol w="1140525">
                  <a:extLst>
                    <a:ext uri="{9D8B030D-6E8A-4147-A177-3AD203B41FA5}">
                      <a16:colId xmlns:a16="http://schemas.microsoft.com/office/drawing/2014/main" val="20005"/>
                    </a:ext>
                  </a:extLst>
                </a:gridCol>
                <a:gridCol w="1140525">
                  <a:extLst>
                    <a:ext uri="{9D8B030D-6E8A-4147-A177-3AD203B41FA5}">
                      <a16:colId xmlns:a16="http://schemas.microsoft.com/office/drawing/2014/main" val="20006"/>
                    </a:ext>
                  </a:extLst>
                </a:gridCol>
                <a:gridCol w="1140525">
                  <a:extLst>
                    <a:ext uri="{9D8B030D-6E8A-4147-A177-3AD203B41FA5}">
                      <a16:colId xmlns:a16="http://schemas.microsoft.com/office/drawing/2014/main" val="20007"/>
                    </a:ext>
                  </a:extLst>
                </a:gridCol>
                <a:gridCol w="1140525">
                  <a:extLst>
                    <a:ext uri="{9D8B030D-6E8A-4147-A177-3AD203B41FA5}">
                      <a16:colId xmlns:a16="http://schemas.microsoft.com/office/drawing/2014/main" val="20008"/>
                    </a:ext>
                  </a:extLst>
                </a:gridCol>
                <a:gridCol w="1140525">
                  <a:extLst>
                    <a:ext uri="{9D8B030D-6E8A-4147-A177-3AD203B41FA5}">
                      <a16:colId xmlns:a16="http://schemas.microsoft.com/office/drawing/2014/main" val="20009"/>
                    </a:ext>
                  </a:extLst>
                </a:gridCol>
              </a:tblGrid>
              <a:tr h="12612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Metric</a:t>
                      </a:r>
                      <a:endParaRPr/>
                    </a:p>
                  </a:txBody>
                  <a:tcPr marL="91425" marR="91425" marT="91425" marB="91425" anchor="ctr"/>
                </a:tc>
                <a:tc>
                  <a:txBody>
                    <a:bodyPr/>
                    <a:lstStyle/>
                    <a:p>
                      <a:pPr marL="0" lvl="0" indent="0" algn="ctr" rtl="0">
                        <a:spcBef>
                          <a:spcPts val="0"/>
                        </a:spcBef>
                        <a:spcAft>
                          <a:spcPts val="0"/>
                        </a:spcAft>
                        <a:buNone/>
                      </a:pPr>
                      <a:r>
                        <a:rPr lang="en-US"/>
                        <a:t>Linear Model (All Variables)</a:t>
                      </a:r>
                      <a:endParaRPr/>
                    </a:p>
                  </a:txBody>
                  <a:tcPr marL="91425" marR="91425" marT="91425" marB="91425" anchor="ctr"/>
                </a:tc>
                <a:tc>
                  <a:txBody>
                    <a:bodyPr/>
                    <a:lstStyle/>
                    <a:p>
                      <a:pPr marL="0" lvl="0" indent="0" algn="ctr" rtl="0">
                        <a:spcBef>
                          <a:spcPts val="0"/>
                        </a:spcBef>
                        <a:spcAft>
                          <a:spcPts val="0"/>
                        </a:spcAft>
                        <a:buNone/>
                      </a:pPr>
                      <a:r>
                        <a:rPr lang="en-US"/>
                        <a:t>Linear Model (6 continuous and 6 categorical)</a:t>
                      </a:r>
                      <a:endParaRPr/>
                    </a:p>
                  </a:txBody>
                  <a:tcPr marL="91425" marR="91425" marT="91425" marB="91425" anchor="ctr"/>
                </a:tc>
                <a:tc>
                  <a:txBody>
                    <a:bodyPr/>
                    <a:lstStyle/>
                    <a:p>
                      <a:pPr marL="0" lvl="0" indent="0" algn="ctr" rtl="0">
                        <a:spcBef>
                          <a:spcPts val="0"/>
                        </a:spcBef>
                        <a:spcAft>
                          <a:spcPts val="0"/>
                        </a:spcAft>
                        <a:buNone/>
                      </a:pPr>
                      <a:r>
                        <a:rPr lang="en-US"/>
                        <a:t>Ridge Regression</a:t>
                      </a:r>
                      <a:endParaRPr/>
                    </a:p>
                  </a:txBody>
                  <a:tcPr marL="91425" marR="91425" marT="91425" marB="91425" anchor="ctr"/>
                </a:tc>
                <a:tc>
                  <a:txBody>
                    <a:bodyPr/>
                    <a:lstStyle/>
                    <a:p>
                      <a:pPr marL="0" lvl="0" indent="0" algn="ctr" rtl="0">
                        <a:spcBef>
                          <a:spcPts val="0"/>
                        </a:spcBef>
                        <a:spcAft>
                          <a:spcPts val="0"/>
                        </a:spcAft>
                        <a:buNone/>
                      </a:pPr>
                      <a:r>
                        <a:rPr lang="en-US"/>
                        <a:t>Lasso Regression</a:t>
                      </a:r>
                      <a:endParaRPr/>
                    </a:p>
                  </a:txBody>
                  <a:tcPr marL="91425" marR="91425" marT="91425" marB="91425" anchor="ctr"/>
                </a:tc>
                <a:tc>
                  <a:txBody>
                    <a:bodyPr/>
                    <a:lstStyle/>
                    <a:p>
                      <a:pPr marL="0" lvl="0" indent="0" algn="ctr" rtl="0">
                        <a:spcBef>
                          <a:spcPts val="0"/>
                        </a:spcBef>
                        <a:spcAft>
                          <a:spcPts val="0"/>
                        </a:spcAft>
                        <a:buNone/>
                      </a:pPr>
                      <a:r>
                        <a:rPr lang="en-US"/>
                        <a:t>Random Forest</a:t>
                      </a:r>
                      <a:endParaRPr/>
                    </a:p>
                  </a:txBody>
                  <a:tcPr marL="91425" marR="91425" marT="91425" marB="91425" anchor="ctr"/>
                </a:tc>
                <a:tc>
                  <a:txBody>
                    <a:bodyPr/>
                    <a:lstStyle/>
                    <a:p>
                      <a:pPr marL="0" lvl="0" indent="0" algn="ctr" rtl="0">
                        <a:spcBef>
                          <a:spcPts val="0"/>
                        </a:spcBef>
                        <a:spcAft>
                          <a:spcPts val="0"/>
                        </a:spcAft>
                        <a:buNone/>
                      </a:pPr>
                      <a:r>
                        <a:rPr lang="en-US"/>
                        <a:t>Decision Tree</a:t>
                      </a:r>
                      <a:endParaRPr/>
                    </a:p>
                  </a:txBody>
                  <a:tcPr marL="91425" marR="91425" marT="91425" marB="91425" anchor="ctr"/>
                </a:tc>
                <a:tc>
                  <a:txBody>
                    <a:bodyPr/>
                    <a:lstStyle/>
                    <a:p>
                      <a:pPr marL="0" lvl="0" indent="0" algn="ctr" rtl="0">
                        <a:spcBef>
                          <a:spcPts val="0"/>
                        </a:spcBef>
                        <a:spcAft>
                          <a:spcPts val="0"/>
                        </a:spcAft>
                        <a:buNone/>
                      </a:pPr>
                      <a:r>
                        <a:rPr lang="en-US"/>
                        <a:t>PCA</a:t>
                      </a:r>
                      <a:endParaRPr/>
                    </a:p>
                  </a:txBody>
                  <a:tcPr marL="91425" marR="91425" marT="91425" marB="91425" anchor="ctr"/>
                </a:tc>
                <a:tc>
                  <a:txBody>
                    <a:bodyPr/>
                    <a:lstStyle/>
                    <a:p>
                      <a:pPr marL="0" lvl="0" indent="0" algn="ctr" rtl="0">
                        <a:spcBef>
                          <a:spcPts val="0"/>
                        </a:spcBef>
                        <a:spcAft>
                          <a:spcPts val="0"/>
                        </a:spcAft>
                        <a:buNone/>
                      </a:pPr>
                      <a:r>
                        <a:rPr lang="en-US" b="1"/>
                        <a:t>Neural Network</a:t>
                      </a:r>
                      <a:endParaRPr b="1"/>
                    </a:p>
                  </a:txBody>
                  <a:tcPr marL="91425" marR="91425" marT="91425" marB="91425" anchor="ctr"/>
                </a:tc>
                <a:extLst>
                  <a:ext uri="{0D108BD9-81ED-4DB2-BD59-A6C34878D82A}">
                    <a16:rowId xmlns:a16="http://schemas.microsoft.com/office/drawing/2014/main" val="10000"/>
                  </a:ext>
                </a:extLst>
              </a:tr>
              <a:tr h="483025">
                <a:tc rowSpan="2">
                  <a:txBody>
                    <a:bodyPr/>
                    <a:lstStyle/>
                    <a:p>
                      <a:pPr marL="0" lvl="0" indent="0" algn="ctr" rtl="0">
                        <a:spcBef>
                          <a:spcPts val="0"/>
                        </a:spcBef>
                        <a:spcAft>
                          <a:spcPts val="0"/>
                        </a:spcAft>
                        <a:buNone/>
                      </a:pPr>
                      <a:r>
                        <a:rPr lang="en-US"/>
                        <a:t>Y = Sale Price</a:t>
                      </a:r>
                      <a:endParaRPr/>
                    </a:p>
                  </a:txBody>
                  <a:tcPr marL="91425" marR="91425" marT="91425" marB="91425" anchor="ctr"/>
                </a:tc>
                <a:tc>
                  <a:txBody>
                    <a:bodyPr/>
                    <a:lstStyle/>
                    <a:p>
                      <a:pPr marL="0" lvl="0" indent="0" algn="ctr" rtl="0">
                        <a:spcBef>
                          <a:spcPts val="0"/>
                        </a:spcBef>
                        <a:spcAft>
                          <a:spcPts val="0"/>
                        </a:spcAft>
                        <a:buNone/>
                      </a:pPr>
                      <a:r>
                        <a:rPr lang="en-US"/>
                        <a:t>R2</a:t>
                      </a:r>
                      <a:endParaRPr/>
                    </a:p>
                  </a:txBody>
                  <a:tcPr marL="91425" marR="91425" marT="91425" marB="91425" anchor="ctr"/>
                </a:tc>
                <a:tc>
                  <a:txBody>
                    <a:bodyPr/>
                    <a:lstStyle/>
                    <a:p>
                      <a:pPr marL="0" lvl="0" indent="0" algn="ctr" rtl="0">
                        <a:spcBef>
                          <a:spcPts val="0"/>
                        </a:spcBef>
                        <a:spcAft>
                          <a:spcPts val="0"/>
                        </a:spcAft>
                        <a:buNone/>
                      </a:pPr>
                      <a:r>
                        <a:rPr lang="en-US"/>
                        <a:t>0.934</a:t>
                      </a:r>
                      <a:endParaRPr/>
                    </a:p>
                  </a:txBody>
                  <a:tcPr marL="91425" marR="91425" marT="91425" marB="91425" anchor="ctr"/>
                </a:tc>
                <a:tc>
                  <a:txBody>
                    <a:bodyPr/>
                    <a:lstStyle/>
                    <a:p>
                      <a:pPr marL="0" lvl="0" indent="0" algn="ctr" rtl="0">
                        <a:spcBef>
                          <a:spcPts val="0"/>
                        </a:spcBef>
                        <a:spcAft>
                          <a:spcPts val="0"/>
                        </a:spcAft>
                        <a:buNone/>
                      </a:pPr>
                      <a:r>
                        <a:rPr lang="en-US"/>
                        <a:t>0.872</a:t>
                      </a:r>
                      <a:endParaRPr/>
                    </a:p>
                  </a:txBody>
                  <a:tcPr marL="91425" marR="91425" marT="91425" marB="91425" anchor="ctr"/>
                </a:tc>
                <a:tc>
                  <a:txBody>
                    <a:bodyPr/>
                    <a:lstStyle/>
                    <a:p>
                      <a:pPr marL="0" lvl="0" indent="0" algn="ctr" rtl="0">
                        <a:spcBef>
                          <a:spcPts val="0"/>
                        </a:spcBef>
                        <a:spcAft>
                          <a:spcPts val="0"/>
                        </a:spcAft>
                        <a:buNone/>
                      </a:pPr>
                      <a:r>
                        <a:rPr lang="en-US"/>
                        <a:t>0.867</a:t>
                      </a:r>
                      <a:endParaRPr/>
                    </a:p>
                  </a:txBody>
                  <a:tcPr marL="91425" marR="91425" marT="91425" marB="91425" anchor="ctr"/>
                </a:tc>
                <a:tc>
                  <a:txBody>
                    <a:bodyPr/>
                    <a:lstStyle/>
                    <a:p>
                      <a:pPr marL="0" lvl="0" indent="0" algn="ctr" rtl="0">
                        <a:spcBef>
                          <a:spcPts val="0"/>
                        </a:spcBef>
                        <a:spcAft>
                          <a:spcPts val="0"/>
                        </a:spcAft>
                        <a:buNone/>
                      </a:pPr>
                      <a:r>
                        <a:rPr lang="en-US"/>
                        <a:t>0.865</a:t>
                      </a:r>
                      <a:endParaRPr/>
                    </a:p>
                  </a:txBody>
                  <a:tcPr marL="91425" marR="91425" marT="91425" marB="91425" anchor="ctr"/>
                </a:tc>
                <a:tc>
                  <a:txBody>
                    <a:bodyPr/>
                    <a:lstStyle/>
                    <a:p>
                      <a:pPr marL="0" lvl="0" indent="0" algn="ctr" rtl="0">
                        <a:spcBef>
                          <a:spcPts val="0"/>
                        </a:spcBef>
                        <a:spcAft>
                          <a:spcPts val="0"/>
                        </a:spcAft>
                        <a:buNone/>
                      </a:pPr>
                      <a:r>
                        <a:rPr lang="en-US" b="1"/>
                        <a:t>0.904</a:t>
                      </a:r>
                      <a:endParaRPr b="1"/>
                    </a:p>
                  </a:txBody>
                  <a:tcPr marL="91425" marR="91425" marT="91425" marB="91425" anchor="ctr"/>
                </a:tc>
                <a:tc>
                  <a:txBody>
                    <a:bodyPr/>
                    <a:lstStyle/>
                    <a:p>
                      <a:pPr marL="0" lvl="0" indent="0" algn="ctr" rtl="0">
                        <a:spcBef>
                          <a:spcPts val="0"/>
                        </a:spcBef>
                        <a:spcAft>
                          <a:spcPts val="0"/>
                        </a:spcAft>
                        <a:buNone/>
                      </a:pPr>
                      <a:r>
                        <a:rPr lang="en-US"/>
                        <a:t>0.829</a:t>
                      </a:r>
                      <a:endParaRPr/>
                    </a:p>
                  </a:txBody>
                  <a:tcPr marL="91425" marR="91425" marT="91425" marB="91425" anchor="ctr"/>
                </a:tc>
                <a:tc>
                  <a:txBody>
                    <a:bodyPr/>
                    <a:lstStyle/>
                    <a:p>
                      <a:pPr marL="0" lvl="0" indent="0" algn="ctr" rtl="0">
                        <a:spcBef>
                          <a:spcPts val="0"/>
                        </a:spcBef>
                        <a:spcAft>
                          <a:spcPts val="0"/>
                        </a:spcAft>
                        <a:buNone/>
                      </a:pPr>
                      <a:r>
                        <a:rPr lang="en-US"/>
                        <a:t>0.879</a:t>
                      </a:r>
                      <a:endParaRPr/>
                    </a:p>
                  </a:txBody>
                  <a:tcPr marL="91425" marR="91425" marT="91425" marB="91425" anchor="ctr"/>
                </a:tc>
                <a:tc>
                  <a:txBody>
                    <a:bodyPr/>
                    <a:lstStyle/>
                    <a:p>
                      <a:pPr marL="0" lvl="0" indent="0" algn="ctr" rtl="0">
                        <a:spcBef>
                          <a:spcPts val="0"/>
                        </a:spcBef>
                        <a:spcAft>
                          <a:spcPts val="0"/>
                        </a:spcAft>
                        <a:buNone/>
                      </a:pPr>
                      <a:r>
                        <a:rPr lang="en-US"/>
                        <a:t>0.892</a:t>
                      </a:r>
                      <a:endParaRPr/>
                    </a:p>
                  </a:txBody>
                  <a:tcPr marL="91425" marR="91425" marT="91425" marB="91425" anchor="ctr"/>
                </a:tc>
                <a:extLst>
                  <a:ext uri="{0D108BD9-81ED-4DB2-BD59-A6C34878D82A}">
                    <a16:rowId xmlns:a16="http://schemas.microsoft.com/office/drawing/2014/main" val="10001"/>
                  </a:ext>
                </a:extLst>
              </a:tr>
              <a:tr h="615250">
                <a:tc vMerge="1">
                  <a:txBody>
                    <a:bodyPr/>
                    <a:lstStyle/>
                    <a:p>
                      <a:endParaRPr lang="en-US"/>
                    </a:p>
                  </a:txBody>
                  <a:tcPr/>
                </a:tc>
                <a:tc>
                  <a:txBody>
                    <a:bodyPr/>
                    <a:lstStyle/>
                    <a:p>
                      <a:pPr marL="0" lvl="0" indent="0" algn="ctr" rtl="0">
                        <a:spcBef>
                          <a:spcPts val="0"/>
                        </a:spcBef>
                        <a:spcAft>
                          <a:spcPts val="0"/>
                        </a:spcAft>
                        <a:buNone/>
                      </a:pPr>
                      <a:r>
                        <a:rPr lang="en-US"/>
                        <a:t>MSE</a:t>
                      </a:r>
                      <a:endParaRPr/>
                    </a:p>
                  </a:txBody>
                  <a:tcPr marL="91425" marR="91425" marT="91425" marB="91425" anchor="ctr"/>
                </a:tc>
                <a:tc>
                  <a:txBody>
                    <a:bodyPr/>
                    <a:lstStyle/>
                    <a:p>
                      <a:pPr marL="0" lvl="0" indent="0" algn="ctr" rtl="0">
                        <a:spcBef>
                          <a:spcPts val="0"/>
                        </a:spcBef>
                        <a:spcAft>
                          <a:spcPts val="0"/>
                        </a:spcAft>
                        <a:buNone/>
                      </a:pPr>
                      <a:r>
                        <a:rPr lang="en-US"/>
                        <a:t>5.1 * 10^8</a:t>
                      </a:r>
                      <a:endParaRPr/>
                    </a:p>
                  </a:txBody>
                  <a:tcPr marL="91425" marR="91425" marT="91425" marB="91425" anchor="ctr"/>
                </a:tc>
                <a:tc>
                  <a:txBody>
                    <a:bodyPr/>
                    <a:lstStyle/>
                    <a:p>
                      <a:pPr marL="0" lvl="0" indent="0" algn="ctr" rtl="0">
                        <a:spcBef>
                          <a:spcPts val="0"/>
                        </a:spcBef>
                        <a:spcAft>
                          <a:spcPts val="0"/>
                        </a:spcAft>
                        <a:buNone/>
                      </a:pPr>
                      <a:r>
                        <a:rPr lang="en-US"/>
                        <a:t>8.4 * 10^8</a:t>
                      </a:r>
                      <a:endParaRPr/>
                    </a:p>
                  </a:txBody>
                  <a:tcPr marL="91425" marR="91425" marT="91425" marB="91425" anchor="ctr"/>
                </a:tc>
                <a:tc>
                  <a:txBody>
                    <a:bodyPr/>
                    <a:lstStyle/>
                    <a:p>
                      <a:pPr marL="0" lvl="0" indent="0" algn="ctr" rtl="0">
                        <a:spcBef>
                          <a:spcPts val="0"/>
                        </a:spcBef>
                        <a:spcAft>
                          <a:spcPts val="0"/>
                        </a:spcAft>
                        <a:buNone/>
                      </a:pPr>
                      <a:r>
                        <a:rPr lang="en-US">
                          <a:solidFill>
                            <a:schemeClr val="dk1"/>
                          </a:solidFill>
                        </a:rPr>
                        <a:t>9.5 x 10^8</a:t>
                      </a:r>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a:solidFill>
                            <a:schemeClr val="dk1"/>
                          </a:solidFill>
                        </a:rPr>
                        <a:t>9.6 x 10^8</a:t>
                      </a:r>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a:solidFill>
                            <a:schemeClr val="dk1"/>
                          </a:solidFill>
                        </a:rPr>
                        <a:t>6.9 x 10^8</a:t>
                      </a:r>
                      <a:endParaRPr/>
                    </a:p>
                  </a:txBody>
                  <a:tcPr marL="91425" marR="91425" marT="91425" marB="91425" anchor="ctr"/>
                </a:tc>
                <a:tc>
                  <a:txBody>
                    <a:bodyPr/>
                    <a:lstStyle/>
                    <a:p>
                      <a:pPr marL="0" lvl="0" indent="0" algn="ctr" rtl="0">
                        <a:spcBef>
                          <a:spcPts val="0"/>
                        </a:spcBef>
                        <a:spcAft>
                          <a:spcPts val="0"/>
                        </a:spcAft>
                        <a:buNone/>
                      </a:pPr>
                      <a:r>
                        <a:rPr lang="en-US"/>
                        <a:t>1.2 </a:t>
                      </a:r>
                      <a:r>
                        <a:rPr lang="en-US">
                          <a:solidFill>
                            <a:schemeClr val="dk1"/>
                          </a:solidFill>
                        </a:rPr>
                        <a:t>x 10^9</a:t>
                      </a:r>
                      <a:endParaRPr/>
                    </a:p>
                  </a:txBody>
                  <a:tcPr marL="91425" marR="91425" marT="91425" marB="91425" anchor="ctr"/>
                </a:tc>
                <a:tc>
                  <a:txBody>
                    <a:bodyPr/>
                    <a:lstStyle/>
                    <a:p>
                      <a:pPr marL="0" lvl="0" indent="0" algn="ctr" rtl="0">
                        <a:spcBef>
                          <a:spcPts val="0"/>
                        </a:spcBef>
                        <a:spcAft>
                          <a:spcPts val="0"/>
                        </a:spcAft>
                        <a:buNone/>
                      </a:pPr>
                      <a:r>
                        <a:rPr lang="en-US"/>
                        <a:t>7.6 x 10^8</a:t>
                      </a:r>
                      <a:endParaRPr/>
                    </a:p>
                  </a:txBody>
                  <a:tcPr marL="91425" marR="91425" marT="91425" marB="91425" anchor="ctr"/>
                </a:tc>
                <a:tc>
                  <a:txBody>
                    <a:bodyPr/>
                    <a:lstStyle/>
                    <a:p>
                      <a:pPr marL="0" lvl="0" indent="0" algn="ctr" rtl="0">
                        <a:spcBef>
                          <a:spcPts val="0"/>
                        </a:spcBef>
                        <a:spcAft>
                          <a:spcPts val="0"/>
                        </a:spcAft>
                        <a:buNone/>
                      </a:pPr>
                      <a:r>
                        <a:rPr lang="en-US" b="1"/>
                        <a:t>6.3 </a:t>
                      </a:r>
                      <a:r>
                        <a:rPr lang="en-US" b="1">
                          <a:solidFill>
                            <a:schemeClr val="dk1"/>
                          </a:solidFill>
                        </a:rPr>
                        <a:t>x 10^8</a:t>
                      </a:r>
                      <a:endParaRPr b="1"/>
                    </a:p>
                  </a:txBody>
                  <a:tcPr marL="91425" marR="91425" marT="91425" marB="91425" anchor="ctr"/>
                </a:tc>
                <a:extLst>
                  <a:ext uri="{0D108BD9-81ED-4DB2-BD59-A6C34878D82A}">
                    <a16:rowId xmlns:a16="http://schemas.microsoft.com/office/drawing/2014/main" val="10002"/>
                  </a:ext>
                </a:extLst>
              </a:tr>
              <a:tr h="483025">
                <a:tc rowSpan="2">
                  <a:txBody>
                    <a:bodyPr/>
                    <a:lstStyle/>
                    <a:p>
                      <a:pPr marL="0" lvl="0" indent="0" algn="ctr" rtl="0">
                        <a:spcBef>
                          <a:spcPts val="0"/>
                        </a:spcBef>
                        <a:spcAft>
                          <a:spcPts val="0"/>
                        </a:spcAft>
                        <a:buNone/>
                      </a:pPr>
                      <a:r>
                        <a:rPr lang="en-US">
                          <a:solidFill>
                            <a:schemeClr val="dk1"/>
                          </a:solidFill>
                        </a:rPr>
                        <a:t>Y = Log Sale Price</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US"/>
                        <a:t>R2</a:t>
                      </a:r>
                      <a:endParaRPr/>
                    </a:p>
                  </a:txBody>
                  <a:tcPr marL="91425" marR="91425" marT="91425" marB="91425" anchor="ctr"/>
                </a:tc>
                <a:tc>
                  <a:txBody>
                    <a:bodyPr/>
                    <a:lstStyle/>
                    <a:p>
                      <a:pPr marL="0" lvl="0" indent="0" algn="ctr" rtl="0">
                        <a:spcBef>
                          <a:spcPts val="0"/>
                        </a:spcBef>
                        <a:spcAft>
                          <a:spcPts val="0"/>
                        </a:spcAft>
                        <a:buNone/>
                      </a:pPr>
                      <a:r>
                        <a:rPr lang="en-US"/>
                        <a:t>0.946</a:t>
                      </a:r>
                      <a:endParaRPr/>
                    </a:p>
                  </a:txBody>
                  <a:tcPr marL="91425" marR="91425" marT="91425" marB="91425" anchor="ctr"/>
                </a:tc>
                <a:tc>
                  <a:txBody>
                    <a:bodyPr/>
                    <a:lstStyle/>
                    <a:p>
                      <a:pPr marL="0" lvl="0" indent="0" algn="ctr" rtl="0">
                        <a:spcBef>
                          <a:spcPts val="0"/>
                        </a:spcBef>
                        <a:spcAft>
                          <a:spcPts val="0"/>
                        </a:spcAft>
                        <a:buNone/>
                      </a:pPr>
                      <a:r>
                        <a:rPr lang="en-US" b="1"/>
                        <a:t>0.897</a:t>
                      </a:r>
                      <a:endParaRPr b="1"/>
                    </a:p>
                  </a:txBody>
                  <a:tcPr marL="91425" marR="91425" marT="91425" marB="91425" anchor="ctr"/>
                </a:tc>
                <a:tc>
                  <a:txBody>
                    <a:bodyPr/>
                    <a:lstStyle/>
                    <a:p>
                      <a:pPr marL="0" lvl="0" indent="0" algn="ctr" rtl="0">
                        <a:spcBef>
                          <a:spcPts val="0"/>
                        </a:spcBef>
                        <a:spcAft>
                          <a:spcPts val="0"/>
                        </a:spcAft>
                        <a:buNone/>
                      </a:pPr>
                      <a:r>
                        <a:rPr lang="en-US"/>
                        <a:t>0.893</a:t>
                      </a:r>
                      <a:endParaRPr/>
                    </a:p>
                  </a:txBody>
                  <a:tcPr marL="91425" marR="91425" marT="91425" marB="91425" anchor="ctr"/>
                </a:tc>
                <a:tc>
                  <a:txBody>
                    <a:bodyPr/>
                    <a:lstStyle/>
                    <a:p>
                      <a:pPr marL="0" lvl="0" indent="0" algn="ctr" rtl="0">
                        <a:spcBef>
                          <a:spcPts val="0"/>
                        </a:spcBef>
                        <a:spcAft>
                          <a:spcPts val="0"/>
                        </a:spcAft>
                        <a:buNone/>
                      </a:pPr>
                      <a:r>
                        <a:rPr lang="en-US"/>
                        <a:t>0.773</a:t>
                      </a:r>
                      <a:endParaRPr/>
                    </a:p>
                  </a:txBody>
                  <a:tcPr marL="91425" marR="91425" marT="91425" marB="91425" anchor="ctr"/>
                </a:tc>
                <a:tc>
                  <a:txBody>
                    <a:bodyPr/>
                    <a:lstStyle/>
                    <a:p>
                      <a:pPr marL="0" lvl="0" indent="0" algn="ctr" rtl="0">
                        <a:spcBef>
                          <a:spcPts val="0"/>
                        </a:spcBef>
                        <a:spcAft>
                          <a:spcPts val="0"/>
                        </a:spcAft>
                        <a:buNone/>
                      </a:pPr>
                      <a:r>
                        <a:rPr lang="en-US"/>
                        <a:t>0.818</a:t>
                      </a:r>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a:solidFill>
                            <a:schemeClr val="dk1"/>
                          </a:solidFill>
                        </a:rPr>
                        <a:t>0.765</a:t>
                      </a:r>
                      <a:endParaRPr/>
                    </a:p>
                  </a:txBody>
                  <a:tcPr marL="91425" marR="91425" marT="91425" marB="91425" anchor="ctr"/>
                </a:tc>
                <a:tc>
                  <a:txBody>
                    <a:bodyPr/>
                    <a:lstStyle/>
                    <a:p>
                      <a:pPr marL="0" lvl="0" indent="0" algn="ctr" rtl="0">
                        <a:spcBef>
                          <a:spcPts val="0"/>
                        </a:spcBef>
                        <a:spcAft>
                          <a:spcPts val="0"/>
                        </a:spcAft>
                        <a:buNone/>
                      </a:pPr>
                      <a:r>
                        <a:rPr lang="en-US" b="1"/>
                        <a:t>0.897</a:t>
                      </a:r>
                      <a:endParaRPr b="1"/>
                    </a:p>
                  </a:txBody>
                  <a:tcPr marL="91425" marR="91425" marT="91425" marB="91425" anchor="ctr"/>
                </a:tc>
                <a:tc>
                  <a:txBody>
                    <a:bodyPr/>
                    <a:lstStyle/>
                    <a:p>
                      <a:pPr marL="0" lvl="0" indent="0" algn="ctr" rtl="0">
                        <a:spcBef>
                          <a:spcPts val="0"/>
                        </a:spcBef>
                        <a:spcAft>
                          <a:spcPts val="0"/>
                        </a:spcAft>
                        <a:buNone/>
                      </a:pPr>
                      <a:r>
                        <a:rPr lang="en-US"/>
                        <a:t>0.887</a:t>
                      </a:r>
                      <a:endParaRPr/>
                    </a:p>
                  </a:txBody>
                  <a:tcPr marL="91425" marR="91425" marT="91425" marB="91425" anchor="ctr"/>
                </a:tc>
                <a:extLst>
                  <a:ext uri="{0D108BD9-81ED-4DB2-BD59-A6C34878D82A}">
                    <a16:rowId xmlns:a16="http://schemas.microsoft.com/office/drawing/2014/main" val="10003"/>
                  </a:ext>
                </a:extLst>
              </a:tr>
              <a:tr h="483025">
                <a:tc vMerge="1">
                  <a:txBody>
                    <a:bodyPr/>
                    <a:lstStyle/>
                    <a:p>
                      <a:endParaRPr lang="en-US"/>
                    </a:p>
                  </a:txBody>
                  <a:tcPr/>
                </a:tc>
                <a:tc>
                  <a:txBody>
                    <a:bodyPr/>
                    <a:lstStyle/>
                    <a:p>
                      <a:pPr marL="0" lvl="0" indent="0" algn="ctr" rtl="0">
                        <a:spcBef>
                          <a:spcPts val="0"/>
                        </a:spcBef>
                        <a:spcAft>
                          <a:spcPts val="0"/>
                        </a:spcAft>
                        <a:buNone/>
                      </a:pPr>
                      <a:r>
                        <a:rPr lang="en-US"/>
                        <a:t>MSE</a:t>
                      </a:r>
                      <a:endParaRPr/>
                    </a:p>
                  </a:txBody>
                  <a:tcPr marL="91425" marR="91425" marT="91425" marB="91425" anchor="ctr"/>
                </a:tc>
                <a:tc>
                  <a:txBody>
                    <a:bodyPr/>
                    <a:lstStyle/>
                    <a:p>
                      <a:pPr marL="0" lvl="0" indent="0" algn="ctr" rtl="0">
                        <a:spcBef>
                          <a:spcPts val="0"/>
                        </a:spcBef>
                        <a:spcAft>
                          <a:spcPts val="0"/>
                        </a:spcAft>
                        <a:buNone/>
                      </a:pPr>
                      <a:r>
                        <a:rPr lang="en-US"/>
                        <a:t>0.0106</a:t>
                      </a:r>
                      <a:endParaRPr/>
                    </a:p>
                  </a:txBody>
                  <a:tcPr marL="91425" marR="91425" marT="91425" marB="91425" anchor="ctr"/>
                </a:tc>
                <a:tc>
                  <a:txBody>
                    <a:bodyPr/>
                    <a:lstStyle/>
                    <a:p>
                      <a:pPr marL="0" lvl="0" indent="0" algn="ctr" rtl="0">
                        <a:spcBef>
                          <a:spcPts val="0"/>
                        </a:spcBef>
                        <a:spcAft>
                          <a:spcPts val="0"/>
                        </a:spcAft>
                        <a:buNone/>
                      </a:pPr>
                      <a:r>
                        <a:rPr lang="en-US"/>
                        <a:t>0.0171</a:t>
                      </a:r>
                      <a:endParaRPr/>
                    </a:p>
                  </a:txBody>
                  <a:tcPr marL="91425" marR="91425" marT="91425" marB="91425" anchor="ctr"/>
                </a:tc>
                <a:tc>
                  <a:txBody>
                    <a:bodyPr/>
                    <a:lstStyle/>
                    <a:p>
                      <a:pPr marL="0" lvl="0" indent="0" algn="ctr" rtl="0">
                        <a:spcBef>
                          <a:spcPts val="0"/>
                        </a:spcBef>
                        <a:spcAft>
                          <a:spcPts val="0"/>
                        </a:spcAft>
                        <a:buNone/>
                      </a:pPr>
                      <a:r>
                        <a:rPr lang="en-US"/>
                        <a:t>0.0179</a:t>
                      </a:r>
                      <a:endParaRPr/>
                    </a:p>
                  </a:txBody>
                  <a:tcPr marL="91425" marR="91425" marT="91425" marB="91425" anchor="ctr"/>
                </a:tc>
                <a:tc>
                  <a:txBody>
                    <a:bodyPr/>
                    <a:lstStyle/>
                    <a:p>
                      <a:pPr marL="0" lvl="0" indent="0" algn="ctr" rtl="0">
                        <a:spcBef>
                          <a:spcPts val="0"/>
                        </a:spcBef>
                        <a:spcAft>
                          <a:spcPts val="0"/>
                        </a:spcAft>
                        <a:buNone/>
                      </a:pPr>
                      <a:r>
                        <a:rPr lang="en-US"/>
                        <a:t>0.038</a:t>
                      </a:r>
                      <a:endParaRPr/>
                    </a:p>
                  </a:txBody>
                  <a:tcPr marL="91425" marR="91425" marT="91425" marB="91425" anchor="ctr"/>
                </a:tc>
                <a:tc>
                  <a:txBody>
                    <a:bodyPr/>
                    <a:lstStyle/>
                    <a:p>
                      <a:pPr marL="0" lvl="0" indent="0" algn="ctr" rtl="0">
                        <a:spcBef>
                          <a:spcPts val="0"/>
                        </a:spcBef>
                        <a:spcAft>
                          <a:spcPts val="0"/>
                        </a:spcAft>
                        <a:buNone/>
                      </a:pPr>
                      <a:r>
                        <a:rPr lang="en-US"/>
                        <a:t>0.031</a:t>
                      </a:r>
                      <a:endParaRPr/>
                    </a:p>
                  </a:txBody>
                  <a:tcPr marL="91425" marR="91425" marT="91425" marB="91425" anchor="ctr"/>
                </a:tc>
                <a:tc>
                  <a:txBody>
                    <a:bodyPr/>
                    <a:lstStyle/>
                    <a:p>
                      <a:pPr marL="0" lvl="0" indent="0" algn="ctr" rtl="0">
                        <a:spcBef>
                          <a:spcPts val="0"/>
                        </a:spcBef>
                        <a:spcAft>
                          <a:spcPts val="0"/>
                        </a:spcAft>
                        <a:buNone/>
                      </a:pPr>
                      <a:r>
                        <a:rPr lang="en-US">
                          <a:solidFill>
                            <a:schemeClr val="dk1"/>
                          </a:solidFill>
                        </a:rPr>
                        <a:t>0.039</a:t>
                      </a:r>
                      <a:endParaRPr/>
                    </a:p>
                  </a:txBody>
                  <a:tcPr marL="91425" marR="91425" marT="91425" marB="91425" anchor="ctr"/>
                </a:tc>
                <a:tc>
                  <a:txBody>
                    <a:bodyPr/>
                    <a:lstStyle/>
                    <a:p>
                      <a:pPr marL="0" lvl="0" indent="0" algn="ctr" rtl="0">
                        <a:spcBef>
                          <a:spcPts val="0"/>
                        </a:spcBef>
                        <a:spcAft>
                          <a:spcPts val="0"/>
                        </a:spcAft>
                        <a:buNone/>
                      </a:pPr>
                      <a:r>
                        <a:rPr lang="en-US" b="1"/>
                        <a:t>0.0164</a:t>
                      </a:r>
                      <a:endParaRPr b="1"/>
                    </a:p>
                  </a:txBody>
                  <a:tcPr marL="91425" marR="91425" marT="91425" marB="91425" anchor="ctr"/>
                </a:tc>
                <a:tc>
                  <a:txBody>
                    <a:bodyPr/>
                    <a:lstStyle/>
                    <a:p>
                      <a:pPr marL="0" lvl="0" indent="0" algn="ctr" rtl="0">
                        <a:spcBef>
                          <a:spcPts val="0"/>
                        </a:spcBef>
                        <a:spcAft>
                          <a:spcPts val="0"/>
                        </a:spcAft>
                        <a:buNone/>
                      </a:pPr>
                      <a:r>
                        <a:rPr lang="en-US"/>
                        <a:t>0.020</a:t>
                      </a:r>
                      <a:endParaRPr/>
                    </a:p>
                  </a:txBody>
                  <a:tcPr marL="91425" marR="91425" marT="91425" marB="91425" anchor="ctr"/>
                </a:tc>
                <a:extLst>
                  <a:ext uri="{0D108BD9-81ED-4DB2-BD59-A6C34878D82A}">
                    <a16:rowId xmlns:a16="http://schemas.microsoft.com/office/drawing/2014/main" val="10004"/>
                  </a:ext>
                </a:extLst>
              </a:tr>
              <a:tr h="615250">
                <a:tc gridSpan="2">
                  <a:txBody>
                    <a:bodyPr/>
                    <a:lstStyle/>
                    <a:p>
                      <a:pPr marL="0" lvl="0" indent="0" algn="ctr" rtl="0">
                        <a:spcBef>
                          <a:spcPts val="0"/>
                        </a:spcBef>
                        <a:spcAft>
                          <a:spcPts val="0"/>
                        </a:spcAft>
                        <a:buNone/>
                      </a:pPr>
                      <a:r>
                        <a:rPr lang="en-US">
                          <a:solidFill>
                            <a:schemeClr val="dk1"/>
                          </a:solidFill>
                        </a:rPr>
                        <a:t>Interpretability</a:t>
                      </a:r>
                      <a:endParaRPr>
                        <a:solidFill>
                          <a:schemeClr val="dk1"/>
                        </a:solidFill>
                      </a:endParaRPr>
                    </a:p>
                  </a:txBody>
                  <a:tcPr marL="91425" marR="91425" marT="91425" marB="91425" anchor="ctr"/>
                </a:tc>
                <a:tc hMerge="1">
                  <a:txBody>
                    <a:bodyPr/>
                    <a:lstStyle/>
                    <a:p>
                      <a:endParaRPr lang="en-US"/>
                    </a:p>
                  </a:txBody>
                  <a:tcPr/>
                </a:tc>
                <a:tc>
                  <a:txBody>
                    <a:bodyPr/>
                    <a:lstStyle/>
                    <a:p>
                      <a:pPr marL="0" lvl="0" indent="0" algn="ctr" rtl="0">
                        <a:spcBef>
                          <a:spcPts val="0"/>
                        </a:spcBef>
                        <a:spcAft>
                          <a:spcPts val="0"/>
                        </a:spcAft>
                        <a:buNone/>
                      </a:pPr>
                      <a:r>
                        <a:rPr lang="en-US"/>
                        <a:t>Yes</a:t>
                      </a:r>
                      <a:endParaRPr/>
                    </a:p>
                  </a:txBody>
                  <a:tcPr marL="91425" marR="91425" marT="91425" marB="91425" anchor="ctr"/>
                </a:tc>
                <a:tc>
                  <a:txBody>
                    <a:bodyPr/>
                    <a:lstStyle/>
                    <a:p>
                      <a:pPr marL="0" lvl="0" indent="0" algn="ctr" rtl="0">
                        <a:spcBef>
                          <a:spcPts val="0"/>
                        </a:spcBef>
                        <a:spcAft>
                          <a:spcPts val="0"/>
                        </a:spcAft>
                        <a:buNone/>
                      </a:pPr>
                      <a:r>
                        <a:rPr lang="en-US"/>
                        <a:t>Yes</a:t>
                      </a:r>
                      <a:endParaRPr/>
                    </a:p>
                  </a:txBody>
                  <a:tcPr marL="91425" marR="91425" marT="91425" marB="91425" anchor="ctr"/>
                </a:tc>
                <a:tc>
                  <a:txBody>
                    <a:bodyPr/>
                    <a:lstStyle/>
                    <a:p>
                      <a:pPr marL="0" lvl="0" indent="0" algn="ctr" rtl="0">
                        <a:spcBef>
                          <a:spcPts val="0"/>
                        </a:spcBef>
                        <a:spcAft>
                          <a:spcPts val="0"/>
                        </a:spcAft>
                        <a:buNone/>
                      </a:pPr>
                      <a:r>
                        <a:rPr lang="en-US"/>
                        <a:t>Yes (but less)</a:t>
                      </a:r>
                      <a:endParaRPr/>
                    </a:p>
                  </a:txBody>
                  <a:tcPr marL="91425" marR="91425" marT="91425" marB="91425" anchor="ctr"/>
                </a:tc>
                <a:tc>
                  <a:txBody>
                    <a:bodyPr/>
                    <a:lstStyle/>
                    <a:p>
                      <a:pPr marL="0" lvl="0" indent="0" algn="ctr" rtl="0">
                        <a:spcBef>
                          <a:spcPts val="0"/>
                        </a:spcBef>
                        <a:spcAft>
                          <a:spcPts val="0"/>
                        </a:spcAft>
                        <a:buNone/>
                      </a:pPr>
                      <a:r>
                        <a:rPr lang="en-US"/>
                        <a:t>Yes (but Less)</a:t>
                      </a:r>
                      <a:endParaRPr/>
                    </a:p>
                  </a:txBody>
                  <a:tcPr marL="91425" marR="91425" marT="91425" marB="91425" anchor="ctr"/>
                </a:tc>
                <a:tc>
                  <a:txBody>
                    <a:bodyPr/>
                    <a:lstStyle/>
                    <a:p>
                      <a:pPr marL="0" lvl="0" indent="0" algn="ctr" rtl="0">
                        <a:spcBef>
                          <a:spcPts val="0"/>
                        </a:spcBef>
                        <a:spcAft>
                          <a:spcPts val="0"/>
                        </a:spcAft>
                        <a:buNone/>
                      </a:pPr>
                      <a:r>
                        <a:rPr lang="en-US"/>
                        <a:t>No</a:t>
                      </a:r>
                      <a:endParaRPr/>
                    </a:p>
                  </a:txBody>
                  <a:tcPr marL="91425" marR="91425" marT="91425" marB="91425" anchor="ctr"/>
                </a:tc>
                <a:tc>
                  <a:txBody>
                    <a:bodyPr/>
                    <a:lstStyle/>
                    <a:p>
                      <a:pPr marL="0" lvl="0" indent="0" algn="ctr" rtl="0">
                        <a:spcBef>
                          <a:spcPts val="0"/>
                        </a:spcBef>
                        <a:spcAft>
                          <a:spcPts val="0"/>
                        </a:spcAft>
                        <a:buNone/>
                      </a:pPr>
                      <a:r>
                        <a:rPr lang="en-US"/>
                        <a:t>No</a:t>
                      </a:r>
                      <a:endParaRPr/>
                    </a:p>
                  </a:txBody>
                  <a:tcPr marL="91425" marR="91425" marT="91425" marB="91425" anchor="ctr"/>
                </a:tc>
                <a:tc>
                  <a:txBody>
                    <a:bodyPr/>
                    <a:lstStyle/>
                    <a:p>
                      <a:pPr marL="0" lvl="0" indent="0" algn="ctr" rtl="0">
                        <a:spcBef>
                          <a:spcPts val="0"/>
                        </a:spcBef>
                        <a:spcAft>
                          <a:spcPts val="0"/>
                        </a:spcAft>
                        <a:buNone/>
                      </a:pPr>
                      <a:r>
                        <a:rPr lang="en-US"/>
                        <a:t>No</a:t>
                      </a:r>
                      <a:endParaRPr/>
                    </a:p>
                  </a:txBody>
                  <a:tcPr marL="91425" marR="91425" marT="91425" marB="91425" anchor="ctr"/>
                </a:tc>
                <a:tc>
                  <a:txBody>
                    <a:bodyPr/>
                    <a:lstStyle/>
                    <a:p>
                      <a:pPr marL="0" lvl="0" indent="0" algn="ctr" rtl="0">
                        <a:spcBef>
                          <a:spcPts val="0"/>
                        </a:spcBef>
                        <a:spcAft>
                          <a:spcPts val="0"/>
                        </a:spcAft>
                        <a:buNone/>
                      </a:pPr>
                      <a:r>
                        <a:rPr lang="en-US"/>
                        <a:t>No</a:t>
                      </a:r>
                      <a:endParaRPr/>
                    </a:p>
                  </a:txBody>
                  <a:tcPr marL="91425" marR="91425" marT="91425" marB="91425" anchor="ctr"/>
                </a:tc>
                <a:extLst>
                  <a:ext uri="{0D108BD9-81ED-4DB2-BD59-A6C34878D82A}">
                    <a16:rowId xmlns:a16="http://schemas.microsoft.com/office/drawing/2014/main" val="10005"/>
                  </a:ext>
                </a:extLst>
              </a:tr>
              <a:tr h="597725">
                <a:tc gridSpan="2">
                  <a:txBody>
                    <a:bodyPr/>
                    <a:lstStyle/>
                    <a:p>
                      <a:pPr marL="0" lvl="0" indent="0" algn="ctr" rtl="0">
                        <a:spcBef>
                          <a:spcPts val="0"/>
                        </a:spcBef>
                        <a:spcAft>
                          <a:spcPts val="0"/>
                        </a:spcAft>
                        <a:buNone/>
                      </a:pPr>
                      <a:r>
                        <a:rPr lang="en-US">
                          <a:solidFill>
                            <a:schemeClr val="dk1"/>
                          </a:solidFill>
                        </a:rPr>
                        <a:t>Robustness</a:t>
                      </a:r>
                      <a:endParaRPr>
                        <a:solidFill>
                          <a:schemeClr val="dk1"/>
                        </a:solidFill>
                      </a:endParaRPr>
                    </a:p>
                  </a:txBody>
                  <a:tcPr marL="91425" marR="91425" marT="91425" marB="91425" anchor="ctr"/>
                </a:tc>
                <a:tc hMerge="1">
                  <a:txBody>
                    <a:bodyPr/>
                    <a:lstStyle/>
                    <a:p>
                      <a:endParaRPr lang="en-US"/>
                    </a:p>
                  </a:txBody>
                  <a:tcPr/>
                </a:tc>
                <a:tc>
                  <a:txBody>
                    <a:bodyPr/>
                    <a:lstStyle/>
                    <a:p>
                      <a:pPr marL="0" lvl="0" indent="0" algn="ctr" rtl="0">
                        <a:spcBef>
                          <a:spcPts val="0"/>
                        </a:spcBef>
                        <a:spcAft>
                          <a:spcPts val="0"/>
                        </a:spcAft>
                        <a:buNone/>
                      </a:pPr>
                      <a:r>
                        <a:rPr lang="en-US"/>
                        <a:t>Low</a:t>
                      </a:r>
                      <a:endParaRPr/>
                    </a:p>
                  </a:txBody>
                  <a:tcPr marL="91425" marR="91425" marT="91425" marB="91425" anchor="ctr"/>
                </a:tc>
                <a:tc>
                  <a:txBody>
                    <a:bodyPr/>
                    <a:lstStyle/>
                    <a:p>
                      <a:pPr marL="0" lvl="0" indent="0" algn="ctr" rtl="0">
                        <a:spcBef>
                          <a:spcPts val="0"/>
                        </a:spcBef>
                        <a:spcAft>
                          <a:spcPts val="0"/>
                        </a:spcAft>
                        <a:buNone/>
                      </a:pPr>
                      <a:r>
                        <a:rPr lang="en-US"/>
                        <a:t>Middle</a:t>
                      </a:r>
                      <a:endParaRPr/>
                    </a:p>
                  </a:txBody>
                  <a:tcPr marL="91425" marR="91425" marT="91425" marB="91425" anchor="ctr"/>
                </a:tc>
                <a:tc>
                  <a:txBody>
                    <a:bodyPr/>
                    <a:lstStyle/>
                    <a:p>
                      <a:pPr marL="0" lvl="0" indent="0" algn="ctr" rtl="0">
                        <a:spcBef>
                          <a:spcPts val="0"/>
                        </a:spcBef>
                        <a:spcAft>
                          <a:spcPts val="0"/>
                        </a:spcAft>
                        <a:buNone/>
                      </a:pPr>
                      <a:r>
                        <a:rPr lang="en-US"/>
                        <a:t>High</a:t>
                      </a:r>
                      <a:endParaRPr/>
                    </a:p>
                  </a:txBody>
                  <a:tcPr marL="91425" marR="91425" marT="91425" marB="91425" anchor="ctr"/>
                </a:tc>
                <a:tc>
                  <a:txBody>
                    <a:bodyPr/>
                    <a:lstStyle/>
                    <a:p>
                      <a:pPr marL="0" lvl="0" indent="0" algn="ctr" rtl="0">
                        <a:spcBef>
                          <a:spcPts val="0"/>
                        </a:spcBef>
                        <a:spcAft>
                          <a:spcPts val="0"/>
                        </a:spcAft>
                        <a:buNone/>
                      </a:pPr>
                      <a:r>
                        <a:rPr lang="en-US"/>
                        <a:t>High</a:t>
                      </a:r>
                      <a:endParaRPr/>
                    </a:p>
                  </a:txBody>
                  <a:tcPr marL="91425" marR="91425" marT="91425" marB="91425" anchor="ctr"/>
                </a:tc>
                <a:tc>
                  <a:txBody>
                    <a:bodyPr/>
                    <a:lstStyle/>
                    <a:p>
                      <a:pPr marL="0" lvl="0" indent="0" algn="ctr" rtl="0">
                        <a:spcBef>
                          <a:spcPts val="0"/>
                        </a:spcBef>
                        <a:spcAft>
                          <a:spcPts val="0"/>
                        </a:spcAft>
                        <a:buNone/>
                      </a:pPr>
                      <a:r>
                        <a:rPr lang="en-US"/>
                        <a:t>High</a:t>
                      </a:r>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a:solidFill>
                            <a:schemeClr val="dk1"/>
                          </a:solidFill>
                        </a:rPr>
                        <a:t>High</a:t>
                      </a:r>
                      <a:endParaRPr/>
                    </a:p>
                  </a:txBody>
                  <a:tcPr marL="91425" marR="91425" marT="91425" marB="91425" anchor="ctr"/>
                </a:tc>
                <a:tc>
                  <a:txBody>
                    <a:bodyPr/>
                    <a:lstStyle/>
                    <a:p>
                      <a:pPr marL="0" lvl="0" indent="0" algn="ctr" rtl="0">
                        <a:spcBef>
                          <a:spcPts val="0"/>
                        </a:spcBef>
                        <a:spcAft>
                          <a:spcPts val="0"/>
                        </a:spcAft>
                        <a:buNone/>
                      </a:pPr>
                      <a:r>
                        <a:rPr lang="en-US"/>
                        <a:t>Middle to Low</a:t>
                      </a:r>
                      <a:endParaRPr/>
                    </a:p>
                  </a:txBody>
                  <a:tcPr marL="91425" marR="91425" marT="91425" marB="91425" anchor="ctr"/>
                </a:tc>
                <a:tc>
                  <a:txBody>
                    <a:bodyPr/>
                    <a:lstStyle/>
                    <a:p>
                      <a:pPr marL="0" lvl="0" indent="0" algn="ctr" rtl="0">
                        <a:spcBef>
                          <a:spcPts val="0"/>
                        </a:spcBef>
                        <a:spcAft>
                          <a:spcPts val="0"/>
                        </a:spcAft>
                        <a:buNone/>
                      </a:pPr>
                      <a:r>
                        <a:rPr lang="en-US"/>
                        <a:t>High</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385" name="Google Shape;385;g232dcb5cc2d_0_20"/>
          <p:cNvSpPr txBox="1">
            <a:spLocks noGrp="1"/>
          </p:cNvSpPr>
          <p:nvPr>
            <p:ph type="sldNum" idx="12"/>
          </p:nvPr>
        </p:nvSpPr>
        <p:spPr>
          <a:xfrm>
            <a:off x="10939969" y="189465"/>
            <a:ext cx="1188600" cy="4572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32dcb5cc2d_0_25"/>
          <p:cNvSpPr txBox="1">
            <a:spLocks noGrp="1"/>
          </p:cNvSpPr>
          <p:nvPr>
            <p:ph type="title"/>
          </p:nvPr>
        </p:nvSpPr>
        <p:spPr>
          <a:xfrm>
            <a:off x="1920240" y="442220"/>
            <a:ext cx="8770500" cy="1056796"/>
          </a:xfrm>
          <a:prstGeom prst="rect">
            <a:avLst/>
          </a:prstGeom>
        </p:spPr>
        <p:txBody>
          <a:bodyPr spcFirstLastPara="1" wrap="square" lIns="109725" tIns="109725" rIns="109725" bIns="91425" anchor="b" anchorCtr="0">
            <a:normAutofit/>
          </a:bodyPr>
          <a:lstStyle/>
          <a:p>
            <a:pPr marL="0" lvl="0" indent="0" algn="ctr" rtl="0">
              <a:spcBef>
                <a:spcPts val="0"/>
              </a:spcBef>
              <a:spcAft>
                <a:spcPts val="0"/>
              </a:spcAft>
              <a:buNone/>
            </a:pPr>
            <a:r>
              <a:rPr lang="en-US"/>
              <a:t>Conclusions</a:t>
            </a:r>
            <a:endParaRPr/>
          </a:p>
        </p:txBody>
      </p:sp>
      <p:sp>
        <p:nvSpPr>
          <p:cNvPr id="391" name="Google Shape;391;g232dcb5cc2d_0_25"/>
          <p:cNvSpPr txBox="1">
            <a:spLocks noGrp="1"/>
          </p:cNvSpPr>
          <p:nvPr>
            <p:ph type="body" idx="1"/>
          </p:nvPr>
        </p:nvSpPr>
        <p:spPr>
          <a:xfrm>
            <a:off x="1603948" y="2312276"/>
            <a:ext cx="9086792" cy="4545724"/>
          </a:xfrm>
          <a:prstGeom prst="rect">
            <a:avLst/>
          </a:prstGeom>
        </p:spPr>
        <p:txBody>
          <a:bodyPr spcFirstLastPara="1" wrap="square" lIns="109725" tIns="109725" rIns="109725" bIns="91425" anchor="t" anchorCtr="0">
            <a:normAutofit fontScale="92500"/>
          </a:bodyPr>
          <a:lstStyle/>
          <a:p>
            <a:pPr marL="457200" lvl="0" indent="-342900" algn="l" rtl="0">
              <a:spcBef>
                <a:spcPts val="930"/>
              </a:spcBef>
              <a:spcAft>
                <a:spcPts val="0"/>
              </a:spcAft>
              <a:buSzPts val="1800"/>
              <a:buAutoNum type="arabicPeriod"/>
            </a:pPr>
            <a:r>
              <a:rPr lang="en-US" dirty="0"/>
              <a:t>The best performance model winner: Neural Network, Random Forest and PCA</a:t>
            </a:r>
            <a:endParaRPr dirty="0"/>
          </a:p>
          <a:p>
            <a:pPr marL="457200" lvl="0" indent="-342900" algn="l" rtl="0">
              <a:spcBef>
                <a:spcPts val="0"/>
              </a:spcBef>
              <a:spcAft>
                <a:spcPts val="0"/>
              </a:spcAft>
              <a:buSzPts val="1800"/>
              <a:buAutoNum type="arabicPeriod"/>
            </a:pPr>
            <a:r>
              <a:rPr lang="en-US" dirty="0"/>
              <a:t>Linear Model’s performance is not much different from other machine learning and deep learning models, while the interpretability is much higher</a:t>
            </a:r>
            <a:endParaRPr dirty="0"/>
          </a:p>
          <a:p>
            <a:pPr marL="457200" lvl="0" indent="-342900" algn="l" rtl="0">
              <a:spcBef>
                <a:spcPts val="0"/>
              </a:spcBef>
              <a:spcAft>
                <a:spcPts val="0"/>
              </a:spcAft>
              <a:buSzPts val="1800"/>
              <a:buAutoNum type="arabicPeriod"/>
            </a:pPr>
            <a:r>
              <a:rPr lang="en-US" dirty="0"/>
              <a:t>Based on the coefficients of linear model, here are some tips for your homes (Y is Log): </a:t>
            </a:r>
            <a:endParaRPr dirty="0"/>
          </a:p>
          <a:p>
            <a:pPr marL="914400" lvl="1" indent="-342900" algn="l" rtl="0">
              <a:spcBef>
                <a:spcPts val="0"/>
              </a:spcBef>
              <a:spcAft>
                <a:spcPts val="0"/>
              </a:spcAft>
              <a:buSzPts val="1800"/>
              <a:buAutoNum type="alphaLcPeriod"/>
            </a:pPr>
            <a:r>
              <a:rPr lang="en-US" dirty="0"/>
              <a:t>The housing condition (beta = 0.055) is almost equally important to housing quality(beta = 0.063) in determining the housing prices, so maintain your home well.</a:t>
            </a:r>
            <a:endParaRPr dirty="0"/>
          </a:p>
          <a:p>
            <a:pPr marL="914400" lvl="1" indent="-342900" algn="l" rtl="0">
              <a:spcBef>
                <a:spcPts val="0"/>
              </a:spcBef>
              <a:spcAft>
                <a:spcPts val="0"/>
              </a:spcAft>
              <a:buSzPts val="1800"/>
              <a:buAutoNum type="alphaLcPeriod"/>
            </a:pPr>
            <a:r>
              <a:rPr lang="en-US" dirty="0"/>
              <a:t>Although statistically significant, the impact of housing age on prices are small (beta = 0.0033)</a:t>
            </a:r>
            <a:endParaRPr dirty="0"/>
          </a:p>
          <a:p>
            <a:pPr marL="914400" lvl="1" indent="-342900" algn="l" rtl="0">
              <a:spcBef>
                <a:spcPts val="0"/>
              </a:spcBef>
              <a:spcAft>
                <a:spcPts val="0"/>
              </a:spcAft>
              <a:buSzPts val="1800"/>
              <a:buAutoNum type="alphaLcPeriod"/>
            </a:pPr>
            <a:r>
              <a:rPr lang="en-US" dirty="0"/>
              <a:t>Roof material has a very significant impact on housing prices (beta ranging from beta = -2.1 (Clay or Tile) to 0.84(Metal) and 0.77 (</a:t>
            </a:r>
            <a:r>
              <a:rPr lang="en-US" dirty="0" err="1"/>
              <a:t>Membran</a:t>
            </a:r>
            <a:r>
              <a:rPr lang="en-US" dirty="0"/>
              <a:t>)</a:t>
            </a:r>
            <a:endParaRPr dirty="0"/>
          </a:p>
        </p:txBody>
      </p:sp>
      <p:sp>
        <p:nvSpPr>
          <p:cNvPr id="392" name="Google Shape;392;g232dcb5cc2d_0_25"/>
          <p:cNvSpPr txBox="1">
            <a:spLocks noGrp="1"/>
          </p:cNvSpPr>
          <p:nvPr>
            <p:ph type="sldNum" idx="12"/>
          </p:nvPr>
        </p:nvSpPr>
        <p:spPr>
          <a:xfrm>
            <a:off x="11003394" y="207015"/>
            <a:ext cx="1188600" cy="4572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232dcb5cc2d_0_30"/>
          <p:cNvSpPr txBox="1">
            <a:spLocks noGrp="1"/>
          </p:cNvSpPr>
          <p:nvPr>
            <p:ph type="title" idx="4294967295"/>
          </p:nvPr>
        </p:nvSpPr>
        <p:spPr>
          <a:xfrm>
            <a:off x="1981865" y="2557120"/>
            <a:ext cx="8770500" cy="1345200"/>
          </a:xfrm>
          <a:prstGeom prst="rect">
            <a:avLst/>
          </a:prstGeom>
        </p:spPr>
        <p:txBody>
          <a:bodyPr spcFirstLastPara="1" wrap="square" lIns="109725" tIns="109725" rIns="109725" bIns="91425" anchor="b" anchorCtr="0">
            <a:normAutofit/>
          </a:bodyPr>
          <a:lstStyle/>
          <a:p>
            <a:pPr marL="0" lvl="0" indent="0" algn="ctr" rtl="0">
              <a:spcBef>
                <a:spcPts val="0"/>
              </a:spcBef>
              <a:spcAft>
                <a:spcPts val="0"/>
              </a:spcAft>
              <a:buNone/>
            </a:pPr>
            <a:r>
              <a:rPr lang="en-US" sz="6800"/>
              <a:t>Thank you!</a:t>
            </a:r>
            <a:endParaRPr sz="6800"/>
          </a:p>
        </p:txBody>
      </p:sp>
      <p:sp>
        <p:nvSpPr>
          <p:cNvPr id="398" name="Google Shape;398;g232dcb5cc2d_0_30"/>
          <p:cNvSpPr txBox="1">
            <a:spLocks noGrp="1"/>
          </p:cNvSpPr>
          <p:nvPr>
            <p:ph type="sldNum" idx="12"/>
          </p:nvPr>
        </p:nvSpPr>
        <p:spPr>
          <a:xfrm>
            <a:off x="11003394" y="136840"/>
            <a:ext cx="1188600" cy="4572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9"/>
        <p:cNvGrpSpPr/>
        <p:nvPr/>
      </p:nvGrpSpPr>
      <p:grpSpPr>
        <a:xfrm>
          <a:off x="0" y="0"/>
          <a:ext cx="0" cy="0"/>
          <a:chOff x="0" y="0"/>
          <a:chExt cx="0" cy="0"/>
        </a:xfrm>
      </p:grpSpPr>
      <p:sp>
        <p:nvSpPr>
          <p:cNvPr id="130" name="Google Shape;130;p5"/>
          <p:cNvSpPr/>
          <p:nvPr/>
        </p:nvSpPr>
        <p:spPr>
          <a:xfrm>
            <a:off x="305" y="0"/>
            <a:ext cx="12191695"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131" name="Google Shape;131;p5"/>
          <p:cNvSpPr txBox="1">
            <a:spLocks noGrp="1"/>
          </p:cNvSpPr>
          <p:nvPr>
            <p:ph type="title"/>
          </p:nvPr>
        </p:nvSpPr>
        <p:spPr>
          <a:xfrm>
            <a:off x="992525" y="442926"/>
            <a:ext cx="5271900" cy="1080600"/>
          </a:xfrm>
          <a:prstGeom prst="rect">
            <a:avLst/>
          </a:prstGeom>
          <a:noFill/>
          <a:ln>
            <a:noFill/>
          </a:ln>
        </p:spPr>
        <p:txBody>
          <a:bodyPr spcFirstLastPara="1" wrap="square" lIns="109725" tIns="109725" rIns="109725" bIns="91425" anchor="b" anchorCtr="0">
            <a:normAutofit/>
          </a:bodyPr>
          <a:lstStyle/>
          <a:p>
            <a:pPr marL="0" lvl="0" indent="0" algn="ctr" rtl="0">
              <a:lnSpc>
                <a:spcPct val="130000"/>
              </a:lnSpc>
              <a:spcBef>
                <a:spcPts val="0"/>
              </a:spcBef>
              <a:spcAft>
                <a:spcPts val="0"/>
              </a:spcAft>
              <a:buClr>
                <a:srgbClr val="3F3F3F"/>
              </a:buClr>
              <a:buSzPts val="3200"/>
              <a:buFont typeface="Meiryo"/>
              <a:buNone/>
            </a:pPr>
            <a:r>
              <a:rPr lang="en-US"/>
              <a:t>Project Goal</a:t>
            </a:r>
            <a:endParaRPr/>
          </a:p>
        </p:txBody>
      </p:sp>
      <p:sp>
        <p:nvSpPr>
          <p:cNvPr id="132" name="Google Shape;132;p5"/>
          <p:cNvSpPr txBox="1">
            <a:spLocks noGrp="1"/>
          </p:cNvSpPr>
          <p:nvPr>
            <p:ph type="body" idx="1"/>
          </p:nvPr>
        </p:nvSpPr>
        <p:spPr>
          <a:xfrm>
            <a:off x="992525" y="2393525"/>
            <a:ext cx="5508900" cy="3651300"/>
          </a:xfrm>
          <a:prstGeom prst="rect">
            <a:avLst/>
          </a:prstGeom>
          <a:noFill/>
          <a:ln>
            <a:noFill/>
          </a:ln>
        </p:spPr>
        <p:txBody>
          <a:bodyPr spcFirstLastPara="1" wrap="square" lIns="109725" tIns="109725" rIns="109725" bIns="91425" anchor="t" anchorCtr="0">
            <a:normAutofit lnSpcReduction="10000"/>
          </a:bodyPr>
          <a:lstStyle/>
          <a:p>
            <a:pPr marL="400050" lvl="0" indent="-419100" algn="l" rtl="0">
              <a:lnSpc>
                <a:spcPct val="140000"/>
              </a:lnSpc>
              <a:spcBef>
                <a:spcPts val="1200"/>
              </a:spcBef>
              <a:spcAft>
                <a:spcPts val="0"/>
              </a:spcAft>
              <a:buClr>
                <a:srgbClr val="3F3F3F"/>
              </a:buClr>
              <a:buSzPts val="2100"/>
              <a:buFont typeface="Arial"/>
              <a:buAutoNum type="romanLcParenR"/>
            </a:pPr>
            <a:r>
              <a:rPr lang="en-US" sz="2100">
                <a:latin typeface="Arial"/>
                <a:ea typeface="Arial"/>
                <a:cs typeface="Arial"/>
                <a:sym typeface="Arial"/>
              </a:rPr>
              <a:t>Be familiar with all aspects of the Linear regression model</a:t>
            </a:r>
            <a:endParaRPr sz="2100">
              <a:latin typeface="Arial"/>
              <a:ea typeface="Arial"/>
              <a:cs typeface="Arial"/>
              <a:sym typeface="Arial"/>
            </a:endParaRPr>
          </a:p>
          <a:p>
            <a:pPr marL="0" lvl="0" indent="0" algn="l" rtl="0">
              <a:lnSpc>
                <a:spcPct val="140000"/>
              </a:lnSpc>
              <a:spcBef>
                <a:spcPts val="1200"/>
              </a:spcBef>
              <a:spcAft>
                <a:spcPts val="0"/>
              </a:spcAft>
              <a:buNone/>
            </a:pPr>
            <a:endParaRPr sz="2100">
              <a:latin typeface="Arial"/>
              <a:ea typeface="Arial"/>
              <a:cs typeface="Arial"/>
              <a:sym typeface="Arial"/>
            </a:endParaRPr>
          </a:p>
          <a:p>
            <a:pPr marL="400050" lvl="0" indent="-419100" algn="l" rtl="0">
              <a:lnSpc>
                <a:spcPct val="140000"/>
              </a:lnSpc>
              <a:spcBef>
                <a:spcPts val="1200"/>
              </a:spcBef>
              <a:spcAft>
                <a:spcPts val="0"/>
              </a:spcAft>
              <a:buSzPts val="2100"/>
              <a:buFont typeface="Arial"/>
              <a:buAutoNum type="romanLcParenR"/>
            </a:pPr>
            <a:r>
              <a:rPr lang="en-US" sz="2100">
                <a:latin typeface="Arial"/>
                <a:ea typeface="Arial"/>
                <a:cs typeface="Arial"/>
                <a:sym typeface="Arial"/>
              </a:rPr>
              <a:t>Learn to use some the ML techniques</a:t>
            </a:r>
            <a:endParaRPr sz="2100">
              <a:latin typeface="Arial"/>
              <a:ea typeface="Arial"/>
              <a:cs typeface="Arial"/>
              <a:sym typeface="Arial"/>
            </a:endParaRPr>
          </a:p>
          <a:p>
            <a:pPr marL="0" lvl="0" indent="0" algn="l" rtl="0">
              <a:lnSpc>
                <a:spcPct val="140000"/>
              </a:lnSpc>
              <a:spcBef>
                <a:spcPts val="1200"/>
              </a:spcBef>
              <a:spcAft>
                <a:spcPts val="0"/>
              </a:spcAft>
              <a:buNone/>
            </a:pPr>
            <a:endParaRPr sz="2100">
              <a:latin typeface="Arial"/>
              <a:ea typeface="Arial"/>
              <a:cs typeface="Arial"/>
              <a:sym typeface="Arial"/>
            </a:endParaRPr>
          </a:p>
          <a:p>
            <a:pPr marL="400050" lvl="0" indent="-419100" algn="l" rtl="0">
              <a:lnSpc>
                <a:spcPct val="140000"/>
              </a:lnSpc>
              <a:spcBef>
                <a:spcPts val="1200"/>
              </a:spcBef>
              <a:spcAft>
                <a:spcPts val="0"/>
              </a:spcAft>
              <a:buSzPts val="2100"/>
              <a:buFont typeface="Arial"/>
              <a:buAutoNum type="romanLcParenR"/>
            </a:pPr>
            <a:r>
              <a:rPr lang="en-US" sz="2100">
                <a:latin typeface="Arial"/>
                <a:ea typeface="Arial"/>
                <a:cs typeface="Arial"/>
                <a:sym typeface="Arial"/>
              </a:rPr>
              <a:t>compare the performance of different models</a:t>
            </a:r>
            <a:endParaRPr sz="2100">
              <a:latin typeface="Arial"/>
              <a:ea typeface="Arial"/>
              <a:cs typeface="Arial"/>
              <a:sym typeface="Arial"/>
            </a:endParaRPr>
          </a:p>
        </p:txBody>
      </p:sp>
      <p:sp>
        <p:nvSpPr>
          <p:cNvPr id="133" name="Google Shape;133;p5"/>
          <p:cNvSpPr/>
          <p:nvPr/>
        </p:nvSpPr>
        <p:spPr>
          <a:xfrm flipH="1">
            <a:off x="6986049" y="0"/>
            <a:ext cx="5205951" cy="6858000"/>
          </a:xfrm>
          <a:custGeom>
            <a:avLst/>
            <a:gdLst/>
            <a:ahLst/>
            <a:cxnLst/>
            <a:rect l="l" t="t" r="r" b="b"/>
            <a:pathLst>
              <a:path w="5205951" h="6858000" extrusionOk="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eiryo"/>
              <a:ea typeface="Meiryo"/>
              <a:cs typeface="Meiryo"/>
              <a:sym typeface="Meiryo"/>
            </a:endParaRPr>
          </a:p>
        </p:txBody>
      </p:sp>
      <p:sp>
        <p:nvSpPr>
          <p:cNvPr id="134" name="Google Shape;134;p5"/>
          <p:cNvSpPr/>
          <p:nvPr/>
        </p:nvSpPr>
        <p:spPr>
          <a:xfrm flipH="1">
            <a:off x="6577485" y="0"/>
            <a:ext cx="2529723" cy="6858000"/>
          </a:xfrm>
          <a:custGeom>
            <a:avLst/>
            <a:gdLst/>
            <a:ahLst/>
            <a:cxnLst/>
            <a:rect l="l" t="t" r="r" b="b"/>
            <a:pathLst>
              <a:path w="2529723" h="6858000" extrusionOk="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135" name="Google Shape;135;p5"/>
          <p:cNvSpPr/>
          <p:nvPr/>
        </p:nvSpPr>
        <p:spPr>
          <a:xfrm flipH="1">
            <a:off x="6754925" y="0"/>
            <a:ext cx="2536434" cy="6858000"/>
          </a:xfrm>
          <a:custGeom>
            <a:avLst/>
            <a:gdLst/>
            <a:ahLst/>
            <a:cxnLst/>
            <a:rect l="l" t="t" r="r" b="b"/>
            <a:pathLst>
              <a:path w="2536434" h="6858000" extrusionOk="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pic>
        <p:nvPicPr>
          <p:cNvPr id="136" name="Google Shape;136;p5" descr="3D rendering of a red roof amidst white houses"/>
          <p:cNvPicPr preferRelativeResize="0"/>
          <p:nvPr/>
        </p:nvPicPr>
        <p:blipFill rotWithShape="1">
          <a:blip r:embed="rId3">
            <a:alphaModFix/>
          </a:blip>
          <a:srcRect l="30261" r="28825"/>
          <a:stretch/>
        </p:blipFill>
        <p:spPr>
          <a:xfrm>
            <a:off x="7203882" y="10"/>
            <a:ext cx="4988118" cy="6857990"/>
          </a:xfrm>
          <a:custGeom>
            <a:avLst/>
            <a:gdLst/>
            <a:ahLst/>
            <a:cxnLst/>
            <a:rect l="l" t="t" r="r" b="b"/>
            <a:pathLst>
              <a:path w="4901771" h="6858000" extrusionOk="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noFill/>
          <a:ln>
            <a:noFill/>
          </a:ln>
        </p:spPr>
      </p:pic>
      <p:sp>
        <p:nvSpPr>
          <p:cNvPr id="137" name="Google Shape;137;p5"/>
          <p:cNvSpPr txBox="1">
            <a:spLocks noGrp="1"/>
          </p:cNvSpPr>
          <p:nvPr>
            <p:ph type="sldNum" idx="12"/>
          </p:nvPr>
        </p:nvSpPr>
        <p:spPr>
          <a:xfrm>
            <a:off x="11003394" y="84240"/>
            <a:ext cx="1188600" cy="4572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21a070aebc4_0_0"/>
          <p:cNvSpPr txBox="1">
            <a:spLocks noGrp="1"/>
          </p:cNvSpPr>
          <p:nvPr>
            <p:ph type="title"/>
          </p:nvPr>
        </p:nvSpPr>
        <p:spPr>
          <a:xfrm>
            <a:off x="1920240" y="442220"/>
            <a:ext cx="8770500" cy="1345200"/>
          </a:xfrm>
          <a:prstGeom prst="rect">
            <a:avLst/>
          </a:prstGeom>
        </p:spPr>
        <p:txBody>
          <a:bodyPr spcFirstLastPara="1" wrap="square" lIns="109725" tIns="109725" rIns="109725" bIns="91425" anchor="b" anchorCtr="0">
            <a:normAutofit/>
          </a:bodyPr>
          <a:lstStyle/>
          <a:p>
            <a:pPr marL="0" lvl="0" indent="0" algn="ctr" rtl="0">
              <a:spcBef>
                <a:spcPts val="0"/>
              </a:spcBef>
              <a:spcAft>
                <a:spcPts val="0"/>
              </a:spcAft>
              <a:buNone/>
            </a:pPr>
            <a:r>
              <a:rPr lang="en-US"/>
              <a:t>Why we care about predicting the housing price?</a:t>
            </a:r>
            <a:endParaRPr/>
          </a:p>
        </p:txBody>
      </p:sp>
      <p:sp>
        <p:nvSpPr>
          <p:cNvPr id="143" name="Google Shape;143;g21a070aebc4_0_0"/>
          <p:cNvSpPr txBox="1">
            <a:spLocks noGrp="1"/>
          </p:cNvSpPr>
          <p:nvPr>
            <p:ph type="body" idx="1"/>
          </p:nvPr>
        </p:nvSpPr>
        <p:spPr>
          <a:xfrm>
            <a:off x="1920240" y="2312276"/>
            <a:ext cx="8770500" cy="3651600"/>
          </a:xfrm>
          <a:prstGeom prst="rect">
            <a:avLst/>
          </a:prstGeom>
        </p:spPr>
        <p:txBody>
          <a:bodyPr spcFirstLastPara="1" wrap="square" lIns="109725" tIns="109725" rIns="109725" bIns="91425" anchor="t" anchorCtr="0">
            <a:normAutofit/>
          </a:bodyPr>
          <a:lstStyle/>
          <a:p>
            <a:pPr marL="0" lvl="0" indent="0" algn="l" rtl="0">
              <a:spcBef>
                <a:spcPts val="930"/>
              </a:spcBef>
              <a:spcAft>
                <a:spcPts val="0"/>
              </a:spcAft>
              <a:buNone/>
            </a:pPr>
            <a:r>
              <a:rPr lang="en-US" sz="2800"/>
              <a:t>It is important to:</a:t>
            </a:r>
            <a:endParaRPr sz="2800"/>
          </a:p>
          <a:p>
            <a:pPr marL="457200" lvl="0" indent="-406400" algn="l" rtl="0">
              <a:spcBef>
                <a:spcPts val="930"/>
              </a:spcBef>
              <a:spcAft>
                <a:spcPts val="0"/>
              </a:spcAft>
              <a:buSzPts val="2800"/>
              <a:buChar char="●"/>
            </a:pPr>
            <a:r>
              <a:rPr lang="en-US" sz="2800"/>
              <a:t>individual households</a:t>
            </a:r>
            <a:endParaRPr sz="2800"/>
          </a:p>
          <a:p>
            <a:pPr marL="457200" lvl="0" indent="-406400" algn="l" rtl="0">
              <a:spcBef>
                <a:spcPts val="0"/>
              </a:spcBef>
              <a:spcAft>
                <a:spcPts val="0"/>
              </a:spcAft>
              <a:buSzPts val="2800"/>
              <a:buChar char="●"/>
            </a:pPr>
            <a:r>
              <a:rPr lang="en-US" sz="2800"/>
              <a:t>investors</a:t>
            </a:r>
            <a:endParaRPr sz="2800"/>
          </a:p>
          <a:p>
            <a:pPr marL="457200" lvl="0" indent="-406400" algn="l" rtl="0">
              <a:spcBef>
                <a:spcPts val="0"/>
              </a:spcBef>
              <a:spcAft>
                <a:spcPts val="0"/>
              </a:spcAft>
              <a:buSzPts val="2800"/>
              <a:buChar char="●"/>
            </a:pPr>
            <a:r>
              <a:rPr lang="en-US" sz="2800"/>
              <a:t>governments</a:t>
            </a:r>
            <a:endParaRPr sz="2800"/>
          </a:p>
        </p:txBody>
      </p:sp>
      <p:sp>
        <p:nvSpPr>
          <p:cNvPr id="144" name="Google Shape;144;g21a070aebc4_0_0"/>
          <p:cNvSpPr txBox="1">
            <a:spLocks noGrp="1"/>
          </p:cNvSpPr>
          <p:nvPr>
            <p:ph type="sldNum" idx="12"/>
          </p:nvPr>
        </p:nvSpPr>
        <p:spPr>
          <a:xfrm>
            <a:off x="10818669" y="224565"/>
            <a:ext cx="1188600" cy="4572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8"/>
        <p:cNvGrpSpPr/>
        <p:nvPr/>
      </p:nvGrpSpPr>
      <p:grpSpPr>
        <a:xfrm>
          <a:off x="0" y="0"/>
          <a:ext cx="0" cy="0"/>
          <a:chOff x="0" y="0"/>
          <a:chExt cx="0" cy="0"/>
        </a:xfrm>
      </p:grpSpPr>
      <p:sp>
        <p:nvSpPr>
          <p:cNvPr id="149" name="Google Shape;149;p3"/>
          <p:cNvSpPr/>
          <p:nvPr/>
        </p:nvSpPr>
        <p:spPr>
          <a:xfrm>
            <a:off x="305" y="0"/>
            <a:ext cx="12191695"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150" name="Google Shape;150;p3"/>
          <p:cNvSpPr txBox="1">
            <a:spLocks noGrp="1"/>
          </p:cNvSpPr>
          <p:nvPr>
            <p:ph type="title"/>
          </p:nvPr>
        </p:nvSpPr>
        <p:spPr>
          <a:xfrm>
            <a:off x="992525" y="442926"/>
            <a:ext cx="5809500" cy="1259700"/>
          </a:xfrm>
          <a:prstGeom prst="rect">
            <a:avLst/>
          </a:prstGeom>
          <a:noFill/>
          <a:ln>
            <a:noFill/>
          </a:ln>
        </p:spPr>
        <p:txBody>
          <a:bodyPr spcFirstLastPara="1" wrap="square" lIns="109725" tIns="109725" rIns="109725" bIns="91425" anchor="b" anchorCtr="0">
            <a:normAutofit/>
          </a:bodyPr>
          <a:lstStyle/>
          <a:p>
            <a:pPr marL="0" lvl="0" indent="0" algn="ctr" rtl="0">
              <a:lnSpc>
                <a:spcPct val="130000"/>
              </a:lnSpc>
              <a:spcBef>
                <a:spcPts val="0"/>
              </a:spcBef>
              <a:spcAft>
                <a:spcPts val="0"/>
              </a:spcAft>
              <a:buClr>
                <a:srgbClr val="3F3F3F"/>
              </a:buClr>
              <a:buSzPts val="3200"/>
              <a:buFont typeface="Meiryo"/>
              <a:buNone/>
            </a:pPr>
            <a:r>
              <a:rPr lang="en-US" sz="2800"/>
              <a:t>Description of the dataset</a:t>
            </a:r>
            <a:r>
              <a:rPr lang="en-US" sz="3500"/>
              <a:t> </a:t>
            </a:r>
            <a:endParaRPr sz="3500"/>
          </a:p>
        </p:txBody>
      </p:sp>
      <p:sp>
        <p:nvSpPr>
          <p:cNvPr id="151" name="Google Shape;151;p3"/>
          <p:cNvSpPr txBox="1">
            <a:spLocks noGrp="1"/>
          </p:cNvSpPr>
          <p:nvPr>
            <p:ph type="body" idx="1"/>
          </p:nvPr>
        </p:nvSpPr>
        <p:spPr>
          <a:xfrm>
            <a:off x="992519" y="2312988"/>
            <a:ext cx="5271804" cy="3651250"/>
          </a:xfrm>
          <a:prstGeom prst="rect">
            <a:avLst/>
          </a:prstGeom>
          <a:noFill/>
          <a:ln>
            <a:noFill/>
          </a:ln>
        </p:spPr>
        <p:txBody>
          <a:bodyPr spcFirstLastPara="1" wrap="square" lIns="109725" tIns="109725" rIns="109725" bIns="91425" anchor="t" anchorCtr="0">
            <a:normAutofit/>
          </a:bodyPr>
          <a:lstStyle/>
          <a:p>
            <a:pPr marL="285750" lvl="0" indent="-298450" algn="l" rtl="0">
              <a:lnSpc>
                <a:spcPct val="130000"/>
              </a:lnSpc>
              <a:spcBef>
                <a:spcPts val="0"/>
              </a:spcBef>
              <a:spcAft>
                <a:spcPts val="0"/>
              </a:spcAft>
              <a:buClr>
                <a:srgbClr val="3F3F3F"/>
              </a:buClr>
              <a:buSzPts val="1700"/>
              <a:buFont typeface="Arial"/>
              <a:buChar char="•"/>
            </a:pPr>
            <a:r>
              <a:rPr lang="en-US" sz="1700" b="0" i="0">
                <a:latin typeface="Roboto"/>
                <a:ea typeface="Roboto"/>
                <a:cs typeface="Roboto"/>
                <a:sym typeface="Roboto"/>
              </a:rPr>
              <a:t>The dataset that we have chosen is from </a:t>
            </a:r>
            <a:r>
              <a:rPr lang="en-US" sz="1700">
                <a:latin typeface="Roboto"/>
                <a:ea typeface="Roboto"/>
                <a:cs typeface="Roboto"/>
                <a:sym typeface="Roboto"/>
              </a:rPr>
              <a:t>K</a:t>
            </a:r>
            <a:r>
              <a:rPr lang="en-US" sz="1700" b="0" i="0">
                <a:latin typeface="Roboto"/>
                <a:ea typeface="Roboto"/>
                <a:cs typeface="Roboto"/>
                <a:sym typeface="Roboto"/>
              </a:rPr>
              <a:t>aggle ( link: House Prices - Advanced Regression Techniques | Kaggle) and is an ongoing competition.</a:t>
            </a:r>
            <a:endParaRPr sz="2000"/>
          </a:p>
          <a:p>
            <a:pPr marL="285750" lvl="0" indent="-298450" algn="l" rtl="0">
              <a:lnSpc>
                <a:spcPct val="130000"/>
              </a:lnSpc>
              <a:spcBef>
                <a:spcPts val="930"/>
              </a:spcBef>
              <a:spcAft>
                <a:spcPts val="0"/>
              </a:spcAft>
              <a:buClr>
                <a:srgbClr val="3F3F3F"/>
              </a:buClr>
              <a:buSzPts val="1700"/>
              <a:buFont typeface="Arial"/>
              <a:buChar char="•"/>
            </a:pPr>
            <a:r>
              <a:rPr lang="en-US" sz="1700" b="0" i="0">
                <a:latin typeface="Roboto"/>
                <a:ea typeface="Roboto"/>
                <a:cs typeface="Roboto"/>
                <a:sym typeface="Roboto"/>
              </a:rPr>
              <a:t>It comprises 79 variables each of which explains different attributes of the hous</a:t>
            </a:r>
            <a:r>
              <a:rPr lang="en-US" sz="1700">
                <a:latin typeface="Roboto"/>
                <a:ea typeface="Roboto"/>
                <a:cs typeface="Roboto"/>
                <a:sym typeface="Roboto"/>
              </a:rPr>
              <a:t>e</a:t>
            </a:r>
            <a:r>
              <a:rPr lang="en-US" sz="1700" b="0" i="0">
                <a:latin typeface="Roboto"/>
                <a:ea typeface="Roboto"/>
                <a:cs typeface="Roboto"/>
                <a:sym typeface="Roboto"/>
              </a:rPr>
              <a:t>.</a:t>
            </a:r>
            <a:endParaRPr sz="2000"/>
          </a:p>
          <a:p>
            <a:pPr marL="285750" lvl="0" indent="-298450" algn="l" rtl="0">
              <a:lnSpc>
                <a:spcPct val="130000"/>
              </a:lnSpc>
              <a:spcBef>
                <a:spcPts val="930"/>
              </a:spcBef>
              <a:spcAft>
                <a:spcPts val="0"/>
              </a:spcAft>
              <a:buClr>
                <a:srgbClr val="3F3F3F"/>
              </a:buClr>
              <a:buSzPts val="1700"/>
              <a:buFont typeface="Arial"/>
              <a:buChar char="•"/>
            </a:pPr>
            <a:r>
              <a:rPr lang="en-US" sz="1700" b="0" i="0">
                <a:latin typeface="Roboto"/>
                <a:ea typeface="Roboto"/>
                <a:cs typeface="Roboto"/>
                <a:sym typeface="Roboto"/>
              </a:rPr>
              <a:t>Our supervised variable is going to be the sale price of houses, which is continuous in nature.</a:t>
            </a:r>
            <a:endParaRPr sz="1700"/>
          </a:p>
        </p:txBody>
      </p:sp>
      <p:sp>
        <p:nvSpPr>
          <p:cNvPr id="152" name="Google Shape;152;p3"/>
          <p:cNvSpPr/>
          <p:nvPr/>
        </p:nvSpPr>
        <p:spPr>
          <a:xfrm flipH="1">
            <a:off x="6986049" y="0"/>
            <a:ext cx="5205951" cy="6858000"/>
          </a:xfrm>
          <a:custGeom>
            <a:avLst/>
            <a:gdLst/>
            <a:ahLst/>
            <a:cxnLst/>
            <a:rect l="l" t="t" r="r" b="b"/>
            <a:pathLst>
              <a:path w="5205951" h="6858000" extrusionOk="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eiryo"/>
              <a:ea typeface="Meiryo"/>
              <a:cs typeface="Meiryo"/>
              <a:sym typeface="Meiryo"/>
            </a:endParaRPr>
          </a:p>
        </p:txBody>
      </p:sp>
      <p:sp>
        <p:nvSpPr>
          <p:cNvPr id="153" name="Google Shape;153;p3"/>
          <p:cNvSpPr/>
          <p:nvPr/>
        </p:nvSpPr>
        <p:spPr>
          <a:xfrm flipH="1">
            <a:off x="6577485" y="0"/>
            <a:ext cx="2529723" cy="6858000"/>
          </a:xfrm>
          <a:custGeom>
            <a:avLst/>
            <a:gdLst/>
            <a:ahLst/>
            <a:cxnLst/>
            <a:rect l="l" t="t" r="r" b="b"/>
            <a:pathLst>
              <a:path w="2529723" h="6858000" extrusionOk="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154" name="Google Shape;154;p3"/>
          <p:cNvSpPr/>
          <p:nvPr/>
        </p:nvSpPr>
        <p:spPr>
          <a:xfrm flipH="1">
            <a:off x="6754925" y="0"/>
            <a:ext cx="2536434" cy="6858000"/>
          </a:xfrm>
          <a:custGeom>
            <a:avLst/>
            <a:gdLst/>
            <a:ahLst/>
            <a:cxnLst/>
            <a:rect l="l" t="t" r="r" b="b"/>
            <a:pathLst>
              <a:path w="2536434" h="6858000" extrusionOk="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pic>
        <p:nvPicPr>
          <p:cNvPr id="155" name="Google Shape;155;p3" descr="A midsection of a person holding a miniature house"/>
          <p:cNvPicPr preferRelativeResize="0"/>
          <p:nvPr/>
        </p:nvPicPr>
        <p:blipFill rotWithShape="1">
          <a:blip r:embed="rId3">
            <a:alphaModFix/>
          </a:blip>
          <a:srcRect l="27924" r="26252" b="-1"/>
          <a:stretch/>
        </p:blipFill>
        <p:spPr>
          <a:xfrm>
            <a:off x="7203882" y="10"/>
            <a:ext cx="4988118" cy="6857990"/>
          </a:xfrm>
          <a:custGeom>
            <a:avLst/>
            <a:gdLst/>
            <a:ahLst/>
            <a:cxnLst/>
            <a:rect l="l" t="t" r="r" b="b"/>
            <a:pathLst>
              <a:path w="4901771" h="6858000" extrusionOk="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noFill/>
          <a:ln>
            <a:noFill/>
          </a:ln>
        </p:spPr>
      </p:pic>
      <p:sp>
        <p:nvSpPr>
          <p:cNvPr id="156" name="Google Shape;156;p3"/>
          <p:cNvSpPr txBox="1">
            <a:spLocks noGrp="1"/>
          </p:cNvSpPr>
          <p:nvPr>
            <p:ph type="sldNum" idx="12"/>
          </p:nvPr>
        </p:nvSpPr>
        <p:spPr>
          <a:xfrm>
            <a:off x="10871269" y="224540"/>
            <a:ext cx="1188600" cy="4572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60"/>
        <p:cNvGrpSpPr/>
        <p:nvPr/>
      </p:nvGrpSpPr>
      <p:grpSpPr>
        <a:xfrm>
          <a:off x="0" y="0"/>
          <a:ext cx="0" cy="0"/>
          <a:chOff x="0" y="0"/>
          <a:chExt cx="0" cy="0"/>
        </a:xfrm>
      </p:grpSpPr>
      <p:sp>
        <p:nvSpPr>
          <p:cNvPr id="161" name="Google Shape;161;p4"/>
          <p:cNvSpPr/>
          <p:nvPr/>
        </p:nvSpPr>
        <p:spPr>
          <a:xfrm>
            <a:off x="305" y="0"/>
            <a:ext cx="12191695"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162" name="Google Shape;162;p4"/>
          <p:cNvSpPr/>
          <p:nvPr/>
        </p:nvSpPr>
        <p:spPr>
          <a:xfrm flipH="1">
            <a:off x="6736139" y="0"/>
            <a:ext cx="5455860" cy="6858000"/>
          </a:xfrm>
          <a:custGeom>
            <a:avLst/>
            <a:gdLst/>
            <a:ahLst/>
            <a:cxnLst/>
            <a:rect l="l" t="t" r="r" b="b"/>
            <a:pathLst>
              <a:path w="5455860" h="6858000" extrusionOk="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eiryo"/>
              <a:ea typeface="Meiryo"/>
              <a:cs typeface="Meiryo"/>
              <a:sym typeface="Meiryo"/>
            </a:endParaRPr>
          </a:p>
        </p:txBody>
      </p:sp>
      <p:sp>
        <p:nvSpPr>
          <p:cNvPr id="163" name="Google Shape;163;p4"/>
          <p:cNvSpPr/>
          <p:nvPr/>
        </p:nvSpPr>
        <p:spPr>
          <a:xfrm flipH="1">
            <a:off x="6255864" y="0"/>
            <a:ext cx="2529723" cy="6858000"/>
          </a:xfrm>
          <a:custGeom>
            <a:avLst/>
            <a:gdLst/>
            <a:ahLst/>
            <a:cxnLst/>
            <a:rect l="l" t="t" r="r" b="b"/>
            <a:pathLst>
              <a:path w="2529723" h="6858000" extrusionOk="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164" name="Google Shape;164;p4"/>
          <p:cNvSpPr/>
          <p:nvPr/>
        </p:nvSpPr>
        <p:spPr>
          <a:xfrm flipH="1">
            <a:off x="6469160" y="0"/>
            <a:ext cx="2536434" cy="6858000"/>
          </a:xfrm>
          <a:custGeom>
            <a:avLst/>
            <a:gdLst/>
            <a:ahLst/>
            <a:cxnLst/>
            <a:rect l="l" t="t" r="r" b="b"/>
            <a:pathLst>
              <a:path w="2536434" h="6858000" extrusionOk="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165" name="Google Shape;165;p4"/>
          <p:cNvSpPr txBox="1">
            <a:spLocks noGrp="1"/>
          </p:cNvSpPr>
          <p:nvPr>
            <p:ph type="title"/>
          </p:nvPr>
        </p:nvSpPr>
        <p:spPr>
          <a:xfrm>
            <a:off x="7587615" y="1045596"/>
            <a:ext cx="4148511" cy="1944371"/>
          </a:xfrm>
          <a:prstGeom prst="rect">
            <a:avLst/>
          </a:prstGeom>
          <a:noFill/>
          <a:ln>
            <a:noFill/>
          </a:ln>
        </p:spPr>
        <p:txBody>
          <a:bodyPr spcFirstLastPara="1" wrap="square" lIns="109725" tIns="109725" rIns="109725" bIns="91425" anchor="b" anchorCtr="0">
            <a:normAutofit/>
          </a:bodyPr>
          <a:lstStyle/>
          <a:p>
            <a:pPr marL="0" lvl="0" indent="0" algn="ctr" rtl="0">
              <a:lnSpc>
                <a:spcPct val="130000"/>
              </a:lnSpc>
              <a:spcBef>
                <a:spcPts val="0"/>
              </a:spcBef>
              <a:spcAft>
                <a:spcPts val="0"/>
              </a:spcAft>
              <a:buClr>
                <a:srgbClr val="3F3F3F"/>
              </a:buClr>
              <a:buSzPts val="3200"/>
              <a:buFont typeface="Meiryo"/>
              <a:buNone/>
            </a:pPr>
            <a:r>
              <a:rPr lang="en-US"/>
              <a:t>Explanation of the Supervisor</a:t>
            </a:r>
            <a:endParaRPr/>
          </a:p>
        </p:txBody>
      </p:sp>
      <p:pic>
        <p:nvPicPr>
          <p:cNvPr id="166" name="Google Shape;166;p4" descr="Chart, histogram&#10;&#10;Description automatically generated"/>
          <p:cNvPicPr preferRelativeResize="0"/>
          <p:nvPr/>
        </p:nvPicPr>
        <p:blipFill rotWithShape="1">
          <a:blip r:embed="rId3">
            <a:alphaModFix/>
          </a:blip>
          <a:srcRect/>
          <a:stretch/>
        </p:blipFill>
        <p:spPr>
          <a:xfrm>
            <a:off x="-1775" y="489924"/>
            <a:ext cx="3688378" cy="2939076"/>
          </a:xfrm>
          <a:prstGeom prst="rect">
            <a:avLst/>
          </a:prstGeom>
          <a:noFill/>
          <a:ln>
            <a:noFill/>
          </a:ln>
        </p:spPr>
      </p:pic>
      <p:pic>
        <p:nvPicPr>
          <p:cNvPr id="167" name="Google Shape;167;p4" descr="Chart, histogram&#10;&#10;Description automatically generated"/>
          <p:cNvPicPr preferRelativeResize="0"/>
          <p:nvPr/>
        </p:nvPicPr>
        <p:blipFill rotWithShape="1">
          <a:blip r:embed="rId4">
            <a:alphaModFix/>
          </a:blip>
          <a:srcRect/>
          <a:stretch/>
        </p:blipFill>
        <p:spPr>
          <a:xfrm>
            <a:off x="3686603" y="427236"/>
            <a:ext cx="3901011" cy="3064463"/>
          </a:xfrm>
          <a:prstGeom prst="rect">
            <a:avLst/>
          </a:prstGeom>
          <a:noFill/>
          <a:ln>
            <a:noFill/>
          </a:ln>
        </p:spPr>
      </p:pic>
      <p:pic>
        <p:nvPicPr>
          <p:cNvPr id="168" name="Google Shape;168;p4" descr="Chart, line chart&#10;&#10;Description automatically generated"/>
          <p:cNvPicPr preferRelativeResize="0"/>
          <p:nvPr/>
        </p:nvPicPr>
        <p:blipFill rotWithShape="1">
          <a:blip r:embed="rId5">
            <a:alphaModFix/>
          </a:blip>
          <a:srcRect/>
          <a:stretch/>
        </p:blipFill>
        <p:spPr>
          <a:xfrm>
            <a:off x="3879045" y="3428999"/>
            <a:ext cx="3805324" cy="3124971"/>
          </a:xfrm>
          <a:prstGeom prst="rect">
            <a:avLst/>
          </a:prstGeom>
          <a:noFill/>
          <a:ln>
            <a:noFill/>
          </a:ln>
        </p:spPr>
      </p:pic>
      <p:pic>
        <p:nvPicPr>
          <p:cNvPr id="169" name="Google Shape;169;p4" descr="Chart, line chart&#10;&#10;Description automatically generated"/>
          <p:cNvPicPr preferRelativeResize="0"/>
          <p:nvPr/>
        </p:nvPicPr>
        <p:blipFill rotWithShape="1">
          <a:blip r:embed="rId6">
            <a:alphaModFix/>
          </a:blip>
          <a:srcRect/>
          <a:stretch/>
        </p:blipFill>
        <p:spPr>
          <a:xfrm>
            <a:off x="73735" y="3459254"/>
            <a:ext cx="3805324" cy="3064465"/>
          </a:xfrm>
          <a:prstGeom prst="rect">
            <a:avLst/>
          </a:prstGeom>
          <a:noFill/>
          <a:ln>
            <a:noFill/>
          </a:ln>
        </p:spPr>
      </p:pic>
      <p:sp>
        <p:nvSpPr>
          <p:cNvPr id="170" name="Google Shape;170;p4"/>
          <p:cNvSpPr txBox="1">
            <a:spLocks noGrp="1"/>
          </p:cNvSpPr>
          <p:nvPr>
            <p:ph type="body" idx="1"/>
          </p:nvPr>
        </p:nvSpPr>
        <p:spPr>
          <a:xfrm>
            <a:off x="7684369" y="3220279"/>
            <a:ext cx="3996098" cy="2385392"/>
          </a:xfrm>
          <a:prstGeom prst="rect">
            <a:avLst/>
          </a:prstGeom>
          <a:noFill/>
          <a:ln>
            <a:noFill/>
          </a:ln>
        </p:spPr>
        <p:txBody>
          <a:bodyPr spcFirstLastPara="1" wrap="square" lIns="109725" tIns="109725" rIns="109725" bIns="91425" anchor="t" anchorCtr="0">
            <a:normAutofit/>
          </a:bodyPr>
          <a:lstStyle/>
          <a:p>
            <a:pPr marL="285750" lvl="0" indent="-285750" algn="l" rtl="0">
              <a:lnSpc>
                <a:spcPct val="140000"/>
              </a:lnSpc>
              <a:spcBef>
                <a:spcPts val="0"/>
              </a:spcBef>
              <a:spcAft>
                <a:spcPts val="0"/>
              </a:spcAft>
              <a:buClr>
                <a:srgbClr val="3F3F3F"/>
              </a:buClr>
              <a:buSzPts val="1800"/>
              <a:buFont typeface="Arial"/>
              <a:buChar char="•"/>
            </a:pPr>
            <a:r>
              <a:rPr lang="en-US"/>
              <a:t>We used the Log of house sales price instead of simple sales price for most of the analysis. </a:t>
            </a:r>
            <a:endParaRPr/>
          </a:p>
          <a:p>
            <a:pPr marL="0" lvl="0" indent="0" algn="l" rtl="0">
              <a:lnSpc>
                <a:spcPct val="140000"/>
              </a:lnSpc>
              <a:spcBef>
                <a:spcPts val="930"/>
              </a:spcBef>
              <a:spcAft>
                <a:spcPts val="0"/>
              </a:spcAft>
              <a:buClr>
                <a:srgbClr val="3F3F3F"/>
              </a:buClr>
              <a:buSzPts val="1800"/>
              <a:buNone/>
            </a:pPr>
            <a:endParaRPr/>
          </a:p>
        </p:txBody>
      </p:sp>
      <p:sp>
        <p:nvSpPr>
          <p:cNvPr id="171" name="Google Shape;171;p4"/>
          <p:cNvSpPr txBox="1">
            <a:spLocks noGrp="1"/>
          </p:cNvSpPr>
          <p:nvPr>
            <p:ph type="sldNum" idx="12"/>
          </p:nvPr>
        </p:nvSpPr>
        <p:spPr>
          <a:xfrm>
            <a:off x="11003394" y="189465"/>
            <a:ext cx="1188600" cy="4572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5"/>
        <p:cNvGrpSpPr/>
        <p:nvPr/>
      </p:nvGrpSpPr>
      <p:grpSpPr>
        <a:xfrm>
          <a:off x="0" y="0"/>
          <a:ext cx="0" cy="0"/>
          <a:chOff x="0" y="0"/>
          <a:chExt cx="0" cy="0"/>
        </a:xfrm>
      </p:grpSpPr>
      <p:sp>
        <p:nvSpPr>
          <p:cNvPr id="176" name="Google Shape;176;p6"/>
          <p:cNvSpPr/>
          <p:nvPr/>
        </p:nvSpPr>
        <p:spPr>
          <a:xfrm>
            <a:off x="-1" y="0"/>
            <a:ext cx="12191695"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177" name="Google Shape;177;p6"/>
          <p:cNvSpPr/>
          <p:nvPr/>
        </p:nvSpPr>
        <p:spPr>
          <a:xfrm rot="5400000">
            <a:off x="5026626" y="-5026319"/>
            <a:ext cx="2138900" cy="12191541"/>
          </a:xfrm>
          <a:custGeom>
            <a:avLst/>
            <a:gdLst/>
            <a:ahLst/>
            <a:cxnLst/>
            <a:rect l="l" t="t" r="r" b="b"/>
            <a:pathLst>
              <a:path w="2382867" h="12191541" extrusionOk="0">
                <a:moveTo>
                  <a:pt x="0" y="12191541"/>
                </a:moveTo>
                <a:lnTo>
                  <a:pt x="0" y="0"/>
                </a:lnTo>
                <a:lnTo>
                  <a:pt x="1758230" y="0"/>
                </a:lnTo>
                <a:lnTo>
                  <a:pt x="1849759" y="405062"/>
                </a:lnTo>
                <a:cubicBezTo>
                  <a:pt x="2196195" y="2048010"/>
                  <a:pt x="2382867" y="4186399"/>
                  <a:pt x="2382867" y="6524518"/>
                </a:cubicBezTo>
                <a:cubicBezTo>
                  <a:pt x="2382867" y="9147937"/>
                  <a:pt x="1893395" y="10555417"/>
                  <a:pt x="1334945" y="12017007"/>
                </a:cubicBezTo>
                <a:lnTo>
                  <a:pt x="1268170" y="12191541"/>
                </a:ln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eiryo"/>
              <a:ea typeface="Meiryo"/>
              <a:cs typeface="Meiryo"/>
              <a:sym typeface="Meiryo"/>
            </a:endParaRPr>
          </a:p>
        </p:txBody>
      </p:sp>
      <p:sp>
        <p:nvSpPr>
          <p:cNvPr id="178" name="Google Shape;178;p6"/>
          <p:cNvSpPr/>
          <p:nvPr/>
        </p:nvSpPr>
        <p:spPr>
          <a:xfrm rot="5400000">
            <a:off x="5527211" y="-4339476"/>
            <a:ext cx="1137882" cy="12191694"/>
          </a:xfrm>
          <a:custGeom>
            <a:avLst/>
            <a:gdLst/>
            <a:ahLst/>
            <a:cxnLst/>
            <a:rect l="l" t="t" r="r" b="b"/>
            <a:pathLst>
              <a:path w="1240954" h="12191694" extrusionOk="0">
                <a:moveTo>
                  <a:pt x="0" y="12191694"/>
                </a:moveTo>
                <a:lnTo>
                  <a:pt x="72823" y="12017158"/>
                </a:lnTo>
                <a:cubicBezTo>
                  <a:pt x="681859" y="10555569"/>
                  <a:pt x="1215669" y="9148088"/>
                  <a:pt x="1215669" y="6524669"/>
                </a:cubicBezTo>
                <a:cubicBezTo>
                  <a:pt x="1215670" y="4186551"/>
                  <a:pt x="1012087" y="2048160"/>
                  <a:pt x="634271" y="405211"/>
                </a:cubicBezTo>
                <a:lnTo>
                  <a:pt x="534414" y="0"/>
                </a:lnTo>
                <a:lnTo>
                  <a:pt x="559698" y="0"/>
                </a:lnTo>
                <a:lnTo>
                  <a:pt x="659555" y="405211"/>
                </a:lnTo>
                <a:cubicBezTo>
                  <a:pt x="1037372" y="2048160"/>
                  <a:pt x="1240954" y="4186551"/>
                  <a:pt x="1240954" y="6524669"/>
                </a:cubicBezTo>
                <a:cubicBezTo>
                  <a:pt x="1240954" y="9148088"/>
                  <a:pt x="707144" y="10555569"/>
                  <a:pt x="98108" y="12017158"/>
                </a:cubicBezTo>
                <a:lnTo>
                  <a:pt x="25285" y="12191694"/>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179" name="Google Shape;179;p6"/>
          <p:cNvSpPr txBox="1">
            <a:spLocks noGrp="1"/>
          </p:cNvSpPr>
          <p:nvPr>
            <p:ph type="title"/>
          </p:nvPr>
        </p:nvSpPr>
        <p:spPr>
          <a:xfrm>
            <a:off x="1217944" y="543687"/>
            <a:ext cx="9756112" cy="1046868"/>
          </a:xfrm>
          <a:prstGeom prst="rect">
            <a:avLst/>
          </a:prstGeom>
          <a:noFill/>
          <a:ln>
            <a:noFill/>
          </a:ln>
        </p:spPr>
        <p:txBody>
          <a:bodyPr spcFirstLastPara="1" wrap="square" lIns="109725" tIns="109725" rIns="109725" bIns="91425" anchor="ctr" anchorCtr="0">
            <a:normAutofit/>
          </a:bodyPr>
          <a:lstStyle/>
          <a:p>
            <a:pPr marL="0" lvl="0" indent="0" algn="ctr" rtl="0">
              <a:lnSpc>
                <a:spcPct val="130000"/>
              </a:lnSpc>
              <a:spcBef>
                <a:spcPts val="0"/>
              </a:spcBef>
              <a:spcAft>
                <a:spcPts val="0"/>
              </a:spcAft>
              <a:buClr>
                <a:srgbClr val="3F3F3F"/>
              </a:buClr>
              <a:buSzPts val="3200"/>
              <a:buFont typeface="Meiryo"/>
              <a:buNone/>
            </a:pPr>
            <a:r>
              <a:rPr lang="en-US"/>
              <a:t>Pre-Processing </a:t>
            </a:r>
            <a:endParaRPr/>
          </a:p>
        </p:txBody>
      </p:sp>
      <p:sp>
        <p:nvSpPr>
          <p:cNvPr id="180" name="Google Shape;180;p6"/>
          <p:cNvSpPr/>
          <p:nvPr/>
        </p:nvSpPr>
        <p:spPr>
          <a:xfrm rot="5400000">
            <a:off x="5590529" y="-4583452"/>
            <a:ext cx="1011248" cy="12191695"/>
          </a:xfrm>
          <a:custGeom>
            <a:avLst/>
            <a:gdLst/>
            <a:ahLst/>
            <a:cxnLst/>
            <a:rect l="l" t="t" r="r" b="b"/>
            <a:pathLst>
              <a:path w="1102849" h="12191695" extrusionOk="0">
                <a:moveTo>
                  <a:pt x="0" y="12191695"/>
                </a:moveTo>
                <a:lnTo>
                  <a:pt x="65312" y="12017158"/>
                </a:lnTo>
                <a:cubicBezTo>
                  <a:pt x="611528" y="10555569"/>
                  <a:pt x="1090278" y="9148088"/>
                  <a:pt x="1090278" y="6524670"/>
                </a:cubicBezTo>
                <a:cubicBezTo>
                  <a:pt x="1090278" y="4186551"/>
                  <a:pt x="907694" y="2048159"/>
                  <a:pt x="568848" y="405211"/>
                </a:cubicBezTo>
                <a:lnTo>
                  <a:pt x="479291" y="0"/>
                </a:lnTo>
                <a:lnTo>
                  <a:pt x="491862" y="0"/>
                </a:lnTo>
                <a:lnTo>
                  <a:pt x="581419" y="405211"/>
                </a:lnTo>
                <a:cubicBezTo>
                  <a:pt x="920265" y="2048159"/>
                  <a:pt x="1102849" y="4186551"/>
                  <a:pt x="1102849" y="6524670"/>
                </a:cubicBezTo>
                <a:cubicBezTo>
                  <a:pt x="1102849" y="9148088"/>
                  <a:pt x="624099" y="10555569"/>
                  <a:pt x="77883" y="12017158"/>
                </a:cubicBezTo>
                <a:lnTo>
                  <a:pt x="12571" y="12191695"/>
                </a:lnTo>
                <a:close/>
              </a:path>
            </a:pathLst>
          </a:custGeom>
          <a:solidFill>
            <a:srgbClr val="DCD6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grpSp>
        <p:nvGrpSpPr>
          <p:cNvPr id="181" name="Google Shape;181;p6"/>
          <p:cNvGrpSpPr/>
          <p:nvPr/>
        </p:nvGrpSpPr>
        <p:grpSpPr>
          <a:xfrm>
            <a:off x="1615440" y="2319562"/>
            <a:ext cx="9074784" cy="3782069"/>
            <a:chOff x="0" y="0"/>
            <a:chExt cx="9074784" cy="3782069"/>
          </a:xfrm>
        </p:grpSpPr>
        <p:sp>
          <p:nvSpPr>
            <p:cNvPr id="182" name="Google Shape;182;p6"/>
            <p:cNvSpPr/>
            <p:nvPr/>
          </p:nvSpPr>
          <p:spPr>
            <a:xfrm>
              <a:off x="0" y="0"/>
              <a:ext cx="6987584" cy="680772"/>
            </a:xfrm>
            <a:prstGeom prst="roundRect">
              <a:avLst>
                <a:gd name="adj" fmla="val 10000"/>
              </a:avLst>
            </a:prstGeom>
            <a:solidFill>
              <a:srgbClr val="947E52"/>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txBox="1"/>
            <p:nvPr/>
          </p:nvSpPr>
          <p:spPr>
            <a:xfrm>
              <a:off x="19939" y="19939"/>
              <a:ext cx="6173327" cy="640894"/>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chemeClr val="lt1"/>
                </a:buClr>
                <a:buSzPts val="1200"/>
                <a:buFont typeface="Meiryo"/>
                <a:buNone/>
              </a:pPr>
              <a:r>
                <a:rPr lang="en-US" b="0" i="0" u="none" strike="noStrike" cap="none">
                  <a:solidFill>
                    <a:schemeClr val="lt1"/>
                  </a:solidFill>
                  <a:latin typeface="Meiryo"/>
                  <a:ea typeface="Meiryo"/>
                  <a:cs typeface="Meiryo"/>
                  <a:sym typeface="Meiryo"/>
                </a:rPr>
                <a:t>We removed the variables with NULL values (19 features)</a:t>
              </a:r>
              <a:endParaRPr b="0" i="0" u="none" strike="noStrike" cap="none">
                <a:solidFill>
                  <a:schemeClr val="lt1"/>
                </a:solidFill>
                <a:latin typeface="Meiryo"/>
                <a:ea typeface="Meiryo"/>
                <a:cs typeface="Meiryo"/>
                <a:sym typeface="Meiryo"/>
              </a:endParaRPr>
            </a:p>
          </p:txBody>
        </p:sp>
        <p:sp>
          <p:nvSpPr>
            <p:cNvPr id="184" name="Google Shape;184;p6"/>
            <p:cNvSpPr/>
            <p:nvPr/>
          </p:nvSpPr>
          <p:spPr>
            <a:xfrm>
              <a:off x="521800" y="775324"/>
              <a:ext cx="6987584" cy="680772"/>
            </a:xfrm>
            <a:prstGeom prst="roundRect">
              <a:avLst>
                <a:gd name="adj" fmla="val 10000"/>
              </a:avLst>
            </a:prstGeom>
            <a:solidFill>
              <a:srgbClr val="A08253"/>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txBox="1"/>
            <p:nvPr/>
          </p:nvSpPr>
          <p:spPr>
            <a:xfrm>
              <a:off x="541739" y="795263"/>
              <a:ext cx="5983404" cy="640894"/>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chemeClr val="lt1"/>
                </a:buClr>
                <a:buSzPts val="1200"/>
                <a:buFont typeface="Meiryo"/>
                <a:buNone/>
              </a:pPr>
              <a:r>
                <a:rPr lang="en-US" sz="1500" b="0" i="0" u="none" strike="noStrike" cap="none">
                  <a:solidFill>
                    <a:schemeClr val="lt1"/>
                  </a:solidFill>
                  <a:latin typeface="Meiryo"/>
                  <a:ea typeface="Meiryo"/>
                  <a:cs typeface="Meiryo"/>
                  <a:sym typeface="Meiryo"/>
                </a:rPr>
                <a:t>Separate numerical and categorical variables</a:t>
              </a:r>
              <a:endParaRPr sz="1500" b="0" i="0" u="none" strike="noStrike" cap="none">
                <a:solidFill>
                  <a:schemeClr val="lt1"/>
                </a:solidFill>
                <a:latin typeface="Meiryo"/>
                <a:ea typeface="Meiryo"/>
                <a:cs typeface="Meiryo"/>
                <a:sym typeface="Meiryo"/>
              </a:endParaRPr>
            </a:p>
          </p:txBody>
        </p:sp>
        <p:sp>
          <p:nvSpPr>
            <p:cNvPr id="186" name="Google Shape;186;p6"/>
            <p:cNvSpPr/>
            <p:nvPr/>
          </p:nvSpPr>
          <p:spPr>
            <a:xfrm>
              <a:off x="1043600" y="1550648"/>
              <a:ext cx="6987584" cy="680772"/>
            </a:xfrm>
            <a:prstGeom prst="roundRect">
              <a:avLst>
                <a:gd name="adj" fmla="val 10000"/>
              </a:avLst>
            </a:prstGeom>
            <a:solidFill>
              <a:srgbClr val="AD865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txBox="1"/>
            <p:nvPr/>
          </p:nvSpPr>
          <p:spPr>
            <a:xfrm>
              <a:off x="1063539" y="1570587"/>
              <a:ext cx="5983404" cy="640894"/>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chemeClr val="lt1"/>
                </a:buClr>
                <a:buSzPts val="1200"/>
                <a:buFont typeface="Meiryo"/>
                <a:buNone/>
              </a:pPr>
              <a:r>
                <a:rPr lang="en-US" sz="1500" b="0" i="0" u="none" strike="noStrike" cap="none">
                  <a:solidFill>
                    <a:schemeClr val="lt1"/>
                  </a:solidFill>
                  <a:latin typeface="Meiryo"/>
                  <a:ea typeface="Meiryo"/>
                  <a:cs typeface="Meiryo"/>
                  <a:sym typeface="Meiryo"/>
                </a:rPr>
                <a:t>One hot encode the categorical data variables into dummy variables</a:t>
              </a:r>
              <a:endParaRPr sz="1500" b="0" i="0" u="none" strike="noStrike" cap="none">
                <a:solidFill>
                  <a:schemeClr val="lt1"/>
                </a:solidFill>
                <a:latin typeface="Meiryo"/>
                <a:ea typeface="Meiryo"/>
                <a:cs typeface="Meiryo"/>
                <a:sym typeface="Meiryo"/>
              </a:endParaRPr>
            </a:p>
          </p:txBody>
        </p:sp>
        <p:sp>
          <p:nvSpPr>
            <p:cNvPr id="188" name="Google Shape;188;p6"/>
            <p:cNvSpPr/>
            <p:nvPr/>
          </p:nvSpPr>
          <p:spPr>
            <a:xfrm>
              <a:off x="1565400" y="2325973"/>
              <a:ext cx="6987584" cy="680772"/>
            </a:xfrm>
            <a:prstGeom prst="roundRect">
              <a:avLst>
                <a:gd name="adj" fmla="val 10000"/>
              </a:avLst>
            </a:prstGeom>
            <a:solidFill>
              <a:srgbClr val="B68A5A"/>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txBox="1"/>
            <p:nvPr/>
          </p:nvSpPr>
          <p:spPr>
            <a:xfrm>
              <a:off x="1585339" y="2345912"/>
              <a:ext cx="5983404" cy="640894"/>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chemeClr val="lt1"/>
                </a:buClr>
                <a:buSzPts val="1200"/>
                <a:buFont typeface="Meiryo"/>
                <a:buNone/>
              </a:pPr>
              <a:r>
                <a:rPr lang="en-US" sz="1500" b="0" i="0" u="none" strike="noStrike" cap="none">
                  <a:solidFill>
                    <a:schemeClr val="lt1"/>
                  </a:solidFill>
                  <a:latin typeface="Meiryo"/>
                  <a:ea typeface="Meiryo"/>
                  <a:cs typeface="Meiryo"/>
                  <a:sym typeface="Meiryo"/>
                </a:rPr>
                <a:t>Normalize using z-score so that all the features are within the [0,1] range</a:t>
              </a:r>
              <a:endParaRPr sz="1500" b="0" i="0" u="none" strike="noStrike" cap="none">
                <a:solidFill>
                  <a:schemeClr val="lt1"/>
                </a:solidFill>
                <a:latin typeface="Meiryo"/>
                <a:ea typeface="Meiryo"/>
                <a:cs typeface="Meiryo"/>
                <a:sym typeface="Meiryo"/>
              </a:endParaRPr>
            </a:p>
          </p:txBody>
        </p:sp>
        <p:sp>
          <p:nvSpPr>
            <p:cNvPr id="190" name="Google Shape;190;p6"/>
            <p:cNvSpPr/>
            <p:nvPr/>
          </p:nvSpPr>
          <p:spPr>
            <a:xfrm>
              <a:off x="2087200" y="3101297"/>
              <a:ext cx="6987584" cy="680772"/>
            </a:xfrm>
            <a:prstGeom prst="roundRect">
              <a:avLst>
                <a:gd name="adj" fmla="val 10000"/>
              </a:avLst>
            </a:prstGeom>
            <a:solidFill>
              <a:srgbClr val="BE8B61"/>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txBox="1"/>
            <p:nvPr/>
          </p:nvSpPr>
          <p:spPr>
            <a:xfrm>
              <a:off x="2107139" y="3121236"/>
              <a:ext cx="5983404" cy="640894"/>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chemeClr val="lt1"/>
                </a:buClr>
                <a:buSzPts val="1200"/>
                <a:buFont typeface="Meiryo"/>
                <a:buNone/>
              </a:pPr>
              <a:r>
                <a:rPr lang="en-US" sz="1500" b="0" i="0" u="none" strike="noStrike" cap="none">
                  <a:solidFill>
                    <a:schemeClr val="lt1"/>
                  </a:solidFill>
                  <a:latin typeface="Meiryo"/>
                  <a:ea typeface="Meiryo"/>
                  <a:cs typeface="Meiryo"/>
                  <a:sym typeface="Meiryo"/>
                </a:rPr>
                <a:t>Split the dataset such that 70% is used for training and 30% for testing.</a:t>
              </a:r>
              <a:endParaRPr sz="1500" b="0" i="0" u="none" strike="noStrike" cap="none">
                <a:solidFill>
                  <a:schemeClr val="lt1"/>
                </a:solidFill>
                <a:latin typeface="Meiryo"/>
                <a:ea typeface="Meiryo"/>
                <a:cs typeface="Meiryo"/>
                <a:sym typeface="Meiryo"/>
              </a:endParaRPr>
            </a:p>
          </p:txBody>
        </p:sp>
        <p:sp>
          <p:nvSpPr>
            <p:cNvPr id="192" name="Google Shape;192;p6"/>
            <p:cNvSpPr/>
            <p:nvPr/>
          </p:nvSpPr>
          <p:spPr>
            <a:xfrm>
              <a:off x="6545082" y="497342"/>
              <a:ext cx="442502" cy="442502"/>
            </a:xfrm>
            <a:prstGeom prst="downArrow">
              <a:avLst>
                <a:gd name="adj1" fmla="val 55000"/>
                <a:gd name="adj2" fmla="val 45000"/>
              </a:avLst>
            </a:prstGeom>
            <a:solidFill>
              <a:srgbClr val="DBD6CF">
                <a:alpha val="89803"/>
              </a:srgbClr>
            </a:solidFill>
            <a:ln w="12700" cap="flat" cmpd="sng">
              <a:solidFill>
                <a:srgbClr val="DBD6CF">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txBox="1"/>
            <p:nvPr/>
          </p:nvSpPr>
          <p:spPr>
            <a:xfrm>
              <a:off x="6644645" y="497342"/>
              <a:ext cx="243376" cy="332983"/>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dk1"/>
                </a:buClr>
                <a:buSzPts val="1300"/>
                <a:buFont typeface="Meiryo"/>
                <a:buNone/>
              </a:pPr>
              <a:endParaRPr sz="1300" b="0" i="0" u="none" strike="noStrike" cap="none">
                <a:solidFill>
                  <a:schemeClr val="dk1"/>
                </a:solidFill>
                <a:latin typeface="Meiryo"/>
                <a:ea typeface="Meiryo"/>
                <a:cs typeface="Meiryo"/>
                <a:sym typeface="Meiryo"/>
              </a:endParaRPr>
            </a:p>
          </p:txBody>
        </p:sp>
        <p:sp>
          <p:nvSpPr>
            <p:cNvPr id="194" name="Google Shape;194;p6"/>
            <p:cNvSpPr/>
            <p:nvPr/>
          </p:nvSpPr>
          <p:spPr>
            <a:xfrm>
              <a:off x="7066882" y="1272666"/>
              <a:ext cx="442502" cy="442502"/>
            </a:xfrm>
            <a:prstGeom prst="downArrow">
              <a:avLst>
                <a:gd name="adj1" fmla="val 55000"/>
                <a:gd name="adj2" fmla="val 45000"/>
              </a:avLst>
            </a:prstGeom>
            <a:solidFill>
              <a:srgbClr val="DED7CE">
                <a:alpha val="89803"/>
              </a:srgbClr>
            </a:solidFill>
            <a:ln w="12700" cap="flat" cmpd="sng">
              <a:solidFill>
                <a:srgbClr val="DED7C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txBox="1"/>
            <p:nvPr/>
          </p:nvSpPr>
          <p:spPr>
            <a:xfrm>
              <a:off x="7166445" y="1272666"/>
              <a:ext cx="243376" cy="332983"/>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dk1"/>
                </a:buClr>
                <a:buSzPts val="1300"/>
                <a:buFont typeface="Meiryo"/>
                <a:buNone/>
              </a:pPr>
              <a:endParaRPr sz="1300" b="0" i="0" u="none" strike="noStrike" cap="none">
                <a:solidFill>
                  <a:schemeClr val="dk1"/>
                </a:solidFill>
                <a:latin typeface="Meiryo"/>
                <a:ea typeface="Meiryo"/>
                <a:cs typeface="Meiryo"/>
                <a:sym typeface="Meiryo"/>
              </a:endParaRPr>
            </a:p>
          </p:txBody>
        </p:sp>
        <p:sp>
          <p:nvSpPr>
            <p:cNvPr id="196" name="Google Shape;196;p6"/>
            <p:cNvSpPr/>
            <p:nvPr/>
          </p:nvSpPr>
          <p:spPr>
            <a:xfrm>
              <a:off x="7588682" y="2036644"/>
              <a:ext cx="442502" cy="442502"/>
            </a:xfrm>
            <a:prstGeom prst="downArrow">
              <a:avLst>
                <a:gd name="adj1" fmla="val 55000"/>
                <a:gd name="adj2" fmla="val 45000"/>
              </a:avLst>
            </a:prstGeom>
            <a:solidFill>
              <a:srgbClr val="E2D7CF">
                <a:alpha val="89803"/>
              </a:srgbClr>
            </a:solidFill>
            <a:ln w="12700" cap="flat" cmpd="sng">
              <a:solidFill>
                <a:srgbClr val="E2D7CF">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txBox="1"/>
            <p:nvPr/>
          </p:nvSpPr>
          <p:spPr>
            <a:xfrm>
              <a:off x="7688245" y="2036644"/>
              <a:ext cx="243376" cy="332983"/>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dk1"/>
                </a:buClr>
                <a:buSzPts val="1300"/>
                <a:buFont typeface="Meiryo"/>
                <a:buNone/>
              </a:pPr>
              <a:endParaRPr sz="1300" b="0" i="0" u="none" strike="noStrike" cap="none">
                <a:solidFill>
                  <a:schemeClr val="dk1"/>
                </a:solidFill>
                <a:latin typeface="Meiryo"/>
                <a:ea typeface="Meiryo"/>
                <a:cs typeface="Meiryo"/>
                <a:sym typeface="Meiryo"/>
              </a:endParaRPr>
            </a:p>
          </p:txBody>
        </p:sp>
        <p:sp>
          <p:nvSpPr>
            <p:cNvPr id="198" name="Google Shape;198;p6"/>
            <p:cNvSpPr/>
            <p:nvPr/>
          </p:nvSpPr>
          <p:spPr>
            <a:xfrm>
              <a:off x="8110482" y="2819533"/>
              <a:ext cx="442502" cy="442502"/>
            </a:xfrm>
            <a:prstGeom prst="downArrow">
              <a:avLst>
                <a:gd name="adj1" fmla="val 55000"/>
                <a:gd name="adj2" fmla="val 45000"/>
              </a:avLst>
            </a:prstGeom>
            <a:solidFill>
              <a:srgbClr val="E5D7D0">
                <a:alpha val="89803"/>
              </a:srgbClr>
            </a:solidFill>
            <a:ln w="12700" cap="flat" cmpd="sng">
              <a:solidFill>
                <a:srgbClr val="E5D7D0">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txBox="1"/>
            <p:nvPr/>
          </p:nvSpPr>
          <p:spPr>
            <a:xfrm>
              <a:off x="8210045" y="2819533"/>
              <a:ext cx="243376" cy="332983"/>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dk1"/>
                </a:buClr>
                <a:buSzPts val="1300"/>
                <a:buFont typeface="Meiryo"/>
                <a:buNone/>
              </a:pPr>
              <a:endParaRPr sz="1300" b="0" i="0" u="none" strike="noStrike" cap="none">
                <a:solidFill>
                  <a:schemeClr val="dk1"/>
                </a:solidFill>
                <a:latin typeface="Meiryo"/>
                <a:ea typeface="Meiryo"/>
                <a:cs typeface="Meiryo"/>
                <a:sym typeface="Meiryo"/>
              </a:endParaRPr>
            </a:p>
          </p:txBody>
        </p:sp>
      </p:grpSp>
      <p:sp>
        <p:nvSpPr>
          <p:cNvPr id="200" name="Google Shape;200;p6"/>
          <p:cNvSpPr txBox="1">
            <a:spLocks noGrp="1"/>
          </p:cNvSpPr>
          <p:nvPr>
            <p:ph type="sldNum" idx="12"/>
          </p:nvPr>
        </p:nvSpPr>
        <p:spPr>
          <a:xfrm>
            <a:off x="10871300" y="107475"/>
            <a:ext cx="1213500" cy="4362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04"/>
        <p:cNvGrpSpPr/>
        <p:nvPr/>
      </p:nvGrpSpPr>
      <p:grpSpPr>
        <a:xfrm>
          <a:off x="0" y="0"/>
          <a:ext cx="0" cy="0"/>
          <a:chOff x="0" y="0"/>
          <a:chExt cx="0" cy="0"/>
        </a:xfrm>
      </p:grpSpPr>
      <p:sp>
        <p:nvSpPr>
          <p:cNvPr id="205" name="Google Shape;205;p7"/>
          <p:cNvSpPr/>
          <p:nvPr/>
        </p:nvSpPr>
        <p:spPr>
          <a:xfrm>
            <a:off x="305" y="0"/>
            <a:ext cx="12191695"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06" name="Google Shape;206;p7"/>
          <p:cNvSpPr/>
          <p:nvPr/>
        </p:nvSpPr>
        <p:spPr>
          <a:xfrm flipH="1">
            <a:off x="6986049" y="0"/>
            <a:ext cx="5205951" cy="6858000"/>
          </a:xfrm>
          <a:custGeom>
            <a:avLst/>
            <a:gdLst/>
            <a:ahLst/>
            <a:cxnLst/>
            <a:rect l="l" t="t" r="r" b="b"/>
            <a:pathLst>
              <a:path w="5205951" h="6858000" extrusionOk="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eiryo"/>
              <a:ea typeface="Meiryo"/>
              <a:cs typeface="Meiryo"/>
              <a:sym typeface="Meiryo"/>
            </a:endParaRPr>
          </a:p>
        </p:txBody>
      </p:sp>
      <p:sp>
        <p:nvSpPr>
          <p:cNvPr id="207" name="Google Shape;207;p7"/>
          <p:cNvSpPr/>
          <p:nvPr/>
        </p:nvSpPr>
        <p:spPr>
          <a:xfrm>
            <a:off x="7171900" y="0"/>
            <a:ext cx="5020102" cy="6858000"/>
          </a:xfrm>
          <a:custGeom>
            <a:avLst/>
            <a:gdLst/>
            <a:ahLst/>
            <a:cxnLst/>
            <a:rect l="l" t="t" r="r" b="b"/>
            <a:pathLst>
              <a:path w="4901771" h="6858000" extrusionOk="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eiryo"/>
              <a:ea typeface="Meiryo"/>
              <a:cs typeface="Meiryo"/>
              <a:sym typeface="Meiryo"/>
            </a:endParaRPr>
          </a:p>
        </p:txBody>
      </p:sp>
      <p:sp>
        <p:nvSpPr>
          <p:cNvPr id="208" name="Google Shape;208;p7"/>
          <p:cNvSpPr txBox="1">
            <a:spLocks noGrp="1"/>
          </p:cNvSpPr>
          <p:nvPr>
            <p:ph type="title"/>
          </p:nvPr>
        </p:nvSpPr>
        <p:spPr>
          <a:xfrm>
            <a:off x="8664353" y="1045597"/>
            <a:ext cx="3689406" cy="1944371"/>
          </a:xfrm>
          <a:prstGeom prst="rect">
            <a:avLst/>
          </a:prstGeom>
          <a:noFill/>
          <a:ln>
            <a:noFill/>
          </a:ln>
        </p:spPr>
        <p:txBody>
          <a:bodyPr spcFirstLastPara="1" wrap="square" lIns="109725" tIns="109725" rIns="109725" bIns="91425" anchor="b" anchorCtr="0">
            <a:normAutofit/>
          </a:bodyPr>
          <a:lstStyle/>
          <a:p>
            <a:pPr marL="0" lvl="0" indent="0" algn="ctr" rtl="0">
              <a:lnSpc>
                <a:spcPct val="120000"/>
              </a:lnSpc>
              <a:spcBef>
                <a:spcPts val="0"/>
              </a:spcBef>
              <a:spcAft>
                <a:spcPts val="0"/>
              </a:spcAft>
              <a:buClr>
                <a:srgbClr val="3F3F3F"/>
              </a:buClr>
              <a:buSzPts val="3200"/>
              <a:buFont typeface="Meiryo"/>
              <a:buNone/>
            </a:pPr>
            <a:r>
              <a:rPr lang="en-US"/>
              <a:t>List of Selected Variables </a:t>
            </a:r>
            <a:endParaRPr/>
          </a:p>
        </p:txBody>
      </p:sp>
      <p:sp>
        <p:nvSpPr>
          <p:cNvPr id="209" name="Google Shape;209;p7"/>
          <p:cNvSpPr txBox="1">
            <a:spLocks noGrp="1"/>
          </p:cNvSpPr>
          <p:nvPr>
            <p:ph type="body" idx="1"/>
          </p:nvPr>
        </p:nvSpPr>
        <p:spPr>
          <a:xfrm>
            <a:off x="8639131" y="3220278"/>
            <a:ext cx="3633747" cy="2592125"/>
          </a:xfrm>
          <a:prstGeom prst="rect">
            <a:avLst/>
          </a:prstGeom>
          <a:noFill/>
          <a:ln>
            <a:noFill/>
          </a:ln>
        </p:spPr>
        <p:txBody>
          <a:bodyPr spcFirstLastPara="1" wrap="square" lIns="109725" tIns="109725" rIns="109725" bIns="91425" anchor="t" anchorCtr="0">
            <a:normAutofit/>
          </a:bodyPr>
          <a:lstStyle/>
          <a:p>
            <a:pPr marL="285750" lvl="0" indent="-285750" algn="l" rtl="0">
              <a:lnSpc>
                <a:spcPct val="140000"/>
              </a:lnSpc>
              <a:spcBef>
                <a:spcPts val="0"/>
              </a:spcBef>
              <a:spcAft>
                <a:spcPts val="0"/>
              </a:spcAft>
              <a:buClr>
                <a:srgbClr val="3F3F3F"/>
              </a:buClr>
              <a:buSzPts val="1800"/>
              <a:buFont typeface="Arial"/>
              <a:buChar char="•"/>
            </a:pPr>
            <a:r>
              <a:rPr lang="en-US">
                <a:latin typeface="Times New Roman"/>
                <a:ea typeface="Times New Roman"/>
                <a:cs typeface="Times New Roman"/>
                <a:sym typeface="Times New Roman"/>
              </a:rPr>
              <a:t>We used Ordinary Least Square Model to predict the most significant variables with  p-value lower than 0.0001. </a:t>
            </a:r>
            <a:endParaRPr/>
          </a:p>
        </p:txBody>
      </p:sp>
      <p:sp>
        <p:nvSpPr>
          <p:cNvPr id="210" name="Google Shape;210;p7"/>
          <p:cNvSpPr/>
          <p:nvPr/>
        </p:nvSpPr>
        <p:spPr>
          <a:xfrm flipH="1">
            <a:off x="6807922" y="0"/>
            <a:ext cx="2529723" cy="6858000"/>
          </a:xfrm>
          <a:custGeom>
            <a:avLst/>
            <a:gdLst/>
            <a:ahLst/>
            <a:cxnLst/>
            <a:rect l="l" t="t" r="r" b="b"/>
            <a:pathLst>
              <a:path w="2529723" h="6858000" extrusionOk="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pic>
        <p:nvPicPr>
          <p:cNvPr id="211" name="Google Shape;211;p7"/>
          <p:cNvPicPr preferRelativeResize="0"/>
          <p:nvPr/>
        </p:nvPicPr>
        <p:blipFill rotWithShape="1">
          <a:blip r:embed="rId3">
            <a:alphaModFix/>
          </a:blip>
          <a:srcRect/>
          <a:stretch/>
        </p:blipFill>
        <p:spPr>
          <a:xfrm>
            <a:off x="0" y="891250"/>
            <a:ext cx="3090442" cy="5966749"/>
          </a:xfrm>
          <a:prstGeom prst="rect">
            <a:avLst/>
          </a:prstGeom>
          <a:noFill/>
          <a:ln>
            <a:noFill/>
          </a:ln>
        </p:spPr>
      </p:pic>
      <p:pic>
        <p:nvPicPr>
          <p:cNvPr id="212" name="Google Shape;212;p7"/>
          <p:cNvPicPr preferRelativeResize="0"/>
          <p:nvPr/>
        </p:nvPicPr>
        <p:blipFill rotWithShape="1">
          <a:blip r:embed="rId4">
            <a:alphaModFix/>
          </a:blip>
          <a:srcRect l="2540" r="-2539"/>
          <a:stretch/>
        </p:blipFill>
        <p:spPr>
          <a:xfrm>
            <a:off x="3186217" y="891250"/>
            <a:ext cx="3005558" cy="5966750"/>
          </a:xfrm>
          <a:prstGeom prst="rect">
            <a:avLst/>
          </a:prstGeom>
          <a:noFill/>
          <a:ln>
            <a:noFill/>
          </a:ln>
        </p:spPr>
      </p:pic>
      <p:pic>
        <p:nvPicPr>
          <p:cNvPr id="213" name="Google Shape;213;p7"/>
          <p:cNvPicPr preferRelativeResize="0"/>
          <p:nvPr/>
        </p:nvPicPr>
        <p:blipFill rotWithShape="1">
          <a:blip r:embed="rId5">
            <a:alphaModFix/>
          </a:blip>
          <a:srcRect/>
          <a:stretch/>
        </p:blipFill>
        <p:spPr>
          <a:xfrm>
            <a:off x="6211338" y="891248"/>
            <a:ext cx="2376824" cy="5966751"/>
          </a:xfrm>
          <a:prstGeom prst="rect">
            <a:avLst/>
          </a:prstGeom>
          <a:noFill/>
          <a:ln>
            <a:noFill/>
          </a:ln>
        </p:spPr>
      </p:pic>
      <p:sp>
        <p:nvSpPr>
          <p:cNvPr id="214" name="Google Shape;214;p7"/>
          <p:cNvSpPr txBox="1">
            <a:spLocks noGrp="1"/>
          </p:cNvSpPr>
          <p:nvPr>
            <p:ph type="sldNum" idx="12"/>
          </p:nvPr>
        </p:nvSpPr>
        <p:spPr>
          <a:xfrm>
            <a:off x="11084269" y="84215"/>
            <a:ext cx="1188600" cy="4572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8"/>
        <p:cNvGrpSpPr/>
        <p:nvPr/>
      </p:nvGrpSpPr>
      <p:grpSpPr>
        <a:xfrm>
          <a:off x="0" y="0"/>
          <a:ext cx="0" cy="0"/>
          <a:chOff x="0" y="0"/>
          <a:chExt cx="0" cy="0"/>
        </a:xfrm>
      </p:grpSpPr>
      <p:sp>
        <p:nvSpPr>
          <p:cNvPr id="219" name="Google Shape;219;p8"/>
          <p:cNvSpPr/>
          <p:nvPr/>
        </p:nvSpPr>
        <p:spPr>
          <a:xfrm>
            <a:off x="0" y="0"/>
            <a:ext cx="3496422" cy="6858000"/>
          </a:xfrm>
          <a:custGeom>
            <a:avLst/>
            <a:gdLst/>
            <a:ahLst/>
            <a:cxnLst/>
            <a:rect l="l" t="t" r="r" b="b"/>
            <a:pathLst>
              <a:path w="3496422" h="6858000" extrusionOk="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eiryo"/>
              <a:ea typeface="Meiryo"/>
              <a:cs typeface="Meiryo"/>
              <a:sym typeface="Meiryo"/>
            </a:endParaRPr>
          </a:p>
        </p:txBody>
      </p:sp>
      <p:sp>
        <p:nvSpPr>
          <p:cNvPr id="220" name="Google Shape;220;p8"/>
          <p:cNvSpPr/>
          <p:nvPr/>
        </p:nvSpPr>
        <p:spPr>
          <a:xfrm>
            <a:off x="1375409" y="0"/>
            <a:ext cx="2529723" cy="6858000"/>
          </a:xfrm>
          <a:custGeom>
            <a:avLst/>
            <a:gdLst/>
            <a:ahLst/>
            <a:cxnLst/>
            <a:rect l="l" t="t" r="r" b="b"/>
            <a:pathLst>
              <a:path w="2529723" h="6858000" extrusionOk="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21" name="Google Shape;221;p8"/>
          <p:cNvSpPr/>
          <p:nvPr/>
        </p:nvSpPr>
        <p:spPr>
          <a:xfrm>
            <a:off x="1155402" y="0"/>
            <a:ext cx="2536434" cy="6858000"/>
          </a:xfrm>
          <a:custGeom>
            <a:avLst/>
            <a:gdLst/>
            <a:ahLst/>
            <a:cxnLst/>
            <a:rect l="l" t="t" r="r" b="b"/>
            <a:pathLst>
              <a:path w="2536434" h="6858000" extrusionOk="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22" name="Google Shape;222;p8"/>
          <p:cNvSpPr/>
          <p:nvPr/>
        </p:nvSpPr>
        <p:spPr>
          <a:xfrm>
            <a:off x="924161" y="0"/>
            <a:ext cx="2261351" cy="6858000"/>
          </a:xfrm>
          <a:custGeom>
            <a:avLst/>
            <a:gdLst/>
            <a:ahLst/>
            <a:cxnLst/>
            <a:rect l="l" t="t" r="r" b="b"/>
            <a:pathLst>
              <a:path w="2521425" h="6858000" extrusionOk="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DCD6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23" name="Google Shape;223;p8"/>
          <p:cNvSpPr/>
          <p:nvPr/>
        </p:nvSpPr>
        <p:spPr>
          <a:xfrm>
            <a:off x="0" y="0"/>
            <a:ext cx="3496422" cy="6858000"/>
          </a:xfrm>
          <a:custGeom>
            <a:avLst/>
            <a:gdLst/>
            <a:ahLst/>
            <a:cxnLst/>
            <a:rect l="l" t="t" r="r" b="b"/>
            <a:pathLst>
              <a:path w="3496422" h="6858000" extrusionOk="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eiryo"/>
              <a:ea typeface="Meiryo"/>
              <a:cs typeface="Meiryo"/>
              <a:sym typeface="Meiryo"/>
            </a:endParaRPr>
          </a:p>
        </p:txBody>
      </p:sp>
      <p:sp>
        <p:nvSpPr>
          <p:cNvPr id="224" name="Google Shape;224;p8"/>
          <p:cNvSpPr/>
          <p:nvPr/>
        </p:nvSpPr>
        <p:spPr>
          <a:xfrm>
            <a:off x="1375409" y="0"/>
            <a:ext cx="2529723" cy="6858000"/>
          </a:xfrm>
          <a:custGeom>
            <a:avLst/>
            <a:gdLst/>
            <a:ahLst/>
            <a:cxnLst/>
            <a:rect l="l" t="t" r="r" b="b"/>
            <a:pathLst>
              <a:path w="2529723" h="6858000" extrusionOk="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25" name="Google Shape;225;p8"/>
          <p:cNvSpPr/>
          <p:nvPr/>
        </p:nvSpPr>
        <p:spPr>
          <a:xfrm>
            <a:off x="1155402" y="0"/>
            <a:ext cx="2536434" cy="6858000"/>
          </a:xfrm>
          <a:custGeom>
            <a:avLst/>
            <a:gdLst/>
            <a:ahLst/>
            <a:cxnLst/>
            <a:rect l="l" t="t" r="r" b="b"/>
            <a:pathLst>
              <a:path w="2536434" h="6858000" extrusionOk="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26" name="Google Shape;226;p8"/>
          <p:cNvSpPr/>
          <p:nvPr/>
        </p:nvSpPr>
        <p:spPr>
          <a:xfrm>
            <a:off x="924161" y="0"/>
            <a:ext cx="2261351" cy="6858000"/>
          </a:xfrm>
          <a:custGeom>
            <a:avLst/>
            <a:gdLst/>
            <a:ahLst/>
            <a:cxnLst/>
            <a:rect l="l" t="t" r="r" b="b"/>
            <a:pathLst>
              <a:path w="2521425" h="6858000" extrusionOk="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DCD6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27" name="Google Shape;227;p8"/>
          <p:cNvSpPr/>
          <p:nvPr/>
        </p:nvSpPr>
        <p:spPr>
          <a:xfrm>
            <a:off x="305" y="0"/>
            <a:ext cx="12191695"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pic>
        <p:nvPicPr>
          <p:cNvPr id="228" name="Google Shape;228;p8" descr="White bulbs with a yellow one standing out"/>
          <p:cNvPicPr preferRelativeResize="0"/>
          <p:nvPr/>
        </p:nvPicPr>
        <p:blipFill rotWithShape="1">
          <a:blip r:embed="rId3">
            <a:alphaModFix/>
          </a:blip>
          <a:srcRect r="-1" b="15708"/>
          <a:stretch/>
        </p:blipFill>
        <p:spPr>
          <a:xfrm>
            <a:off x="1524" y="10"/>
            <a:ext cx="12188952" cy="6857990"/>
          </a:xfrm>
          <a:prstGeom prst="rect">
            <a:avLst/>
          </a:prstGeom>
          <a:noFill/>
          <a:ln>
            <a:noFill/>
          </a:ln>
        </p:spPr>
      </p:pic>
      <p:sp>
        <p:nvSpPr>
          <p:cNvPr id="229" name="Google Shape;229;p8"/>
          <p:cNvSpPr/>
          <p:nvPr/>
        </p:nvSpPr>
        <p:spPr>
          <a:xfrm flipH="1">
            <a:off x="152" y="3260035"/>
            <a:ext cx="5959692" cy="3597965"/>
          </a:xfrm>
          <a:custGeom>
            <a:avLst/>
            <a:gdLst/>
            <a:ahLst/>
            <a:cxnLst/>
            <a:rect l="l" t="t" r="r" b="b"/>
            <a:pathLst>
              <a:path w="5959692" h="3560169" extrusionOk="0">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30" name="Google Shape;230;p8"/>
          <p:cNvSpPr/>
          <p:nvPr/>
        </p:nvSpPr>
        <p:spPr>
          <a:xfrm flipH="1">
            <a:off x="152" y="3406833"/>
            <a:ext cx="5724034" cy="3451167"/>
          </a:xfrm>
          <a:custGeom>
            <a:avLst/>
            <a:gdLst/>
            <a:ahLst/>
            <a:cxnLst/>
            <a:rect l="l" t="t" r="r" b="b"/>
            <a:pathLst>
              <a:path w="5724034" h="3451167" extrusionOk="0">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7"/>
                </a:lnTo>
                <a:lnTo>
                  <a:pt x="3398" y="3451167"/>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31" name="Google Shape;231;p8"/>
          <p:cNvSpPr/>
          <p:nvPr/>
        </p:nvSpPr>
        <p:spPr>
          <a:xfrm>
            <a:off x="199538" y="3568843"/>
            <a:ext cx="5185263" cy="3289157"/>
          </a:xfrm>
          <a:custGeom>
            <a:avLst/>
            <a:gdLst/>
            <a:ahLst/>
            <a:cxnLst/>
            <a:rect l="l" t="t" r="r" b="b"/>
            <a:pathLst>
              <a:path w="5185263" h="3289157" extrusionOk="0">
                <a:moveTo>
                  <a:pt x="2789606" y="547"/>
                </a:moveTo>
                <a:cubicBezTo>
                  <a:pt x="3064091" y="7389"/>
                  <a:pt x="3335164" y="78419"/>
                  <a:pt x="3615203" y="212024"/>
                </a:cubicBezTo>
                <a:cubicBezTo>
                  <a:pt x="4105311" y="445850"/>
                  <a:pt x="4339344" y="895220"/>
                  <a:pt x="4640523" y="1554014"/>
                </a:cubicBezTo>
                <a:cubicBezTo>
                  <a:pt x="4674166" y="1627622"/>
                  <a:pt x="4708067" y="1700661"/>
                  <a:pt x="4740928" y="1771262"/>
                </a:cubicBezTo>
                <a:cubicBezTo>
                  <a:pt x="4918908" y="2154224"/>
                  <a:pt x="5086959" y="2515945"/>
                  <a:pt x="5154813" y="2853998"/>
                </a:cubicBezTo>
                <a:cubicBezTo>
                  <a:pt x="5171032" y="2934791"/>
                  <a:pt x="5181222" y="3012769"/>
                  <a:pt x="5185263" y="3088987"/>
                </a:cubicBezTo>
                <a:lnTo>
                  <a:pt x="5179508" y="3289157"/>
                </a:lnTo>
                <a:lnTo>
                  <a:pt x="106551" y="3289157"/>
                </a:lnTo>
                <a:lnTo>
                  <a:pt x="64243" y="3124220"/>
                </a:lnTo>
                <a:cubicBezTo>
                  <a:pt x="24356" y="2932449"/>
                  <a:pt x="2942" y="2740198"/>
                  <a:pt x="275" y="2548847"/>
                </a:cubicBezTo>
                <a:cubicBezTo>
                  <a:pt x="-5129" y="2157654"/>
                  <a:pt x="69311" y="1788324"/>
                  <a:pt x="221692" y="1451188"/>
                </a:cubicBezTo>
                <a:cubicBezTo>
                  <a:pt x="375157" y="1111655"/>
                  <a:pt x="586167" y="971279"/>
                  <a:pt x="1011126" y="710513"/>
                </a:cubicBezTo>
                <a:cubicBezTo>
                  <a:pt x="1113643" y="647635"/>
                  <a:pt x="1219676" y="582554"/>
                  <a:pt x="1331439" y="508693"/>
                </a:cubicBezTo>
                <a:cubicBezTo>
                  <a:pt x="1865178" y="156035"/>
                  <a:pt x="2332131" y="-10858"/>
                  <a:pt x="2789606" y="547"/>
                </a:cubicBezTo>
                <a:close/>
              </a:path>
            </a:pathLst>
          </a:cu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eiryo"/>
              <a:ea typeface="Meiryo"/>
              <a:cs typeface="Meiryo"/>
              <a:sym typeface="Meiryo"/>
            </a:endParaRPr>
          </a:p>
        </p:txBody>
      </p:sp>
      <p:sp>
        <p:nvSpPr>
          <p:cNvPr id="232" name="Google Shape;232;p8"/>
          <p:cNvSpPr txBox="1"/>
          <p:nvPr/>
        </p:nvSpPr>
        <p:spPr>
          <a:xfrm>
            <a:off x="839093" y="4298548"/>
            <a:ext cx="3848430" cy="2186393"/>
          </a:xfrm>
          <a:prstGeom prst="rect">
            <a:avLst/>
          </a:prstGeom>
          <a:noFill/>
          <a:ln>
            <a:noFill/>
          </a:ln>
        </p:spPr>
        <p:txBody>
          <a:bodyPr spcFirstLastPara="1" wrap="square" lIns="109725" tIns="109725" rIns="109725" bIns="91425" anchor="b" anchorCtr="0">
            <a:normAutofit/>
          </a:bodyPr>
          <a:lstStyle/>
          <a:p>
            <a:pPr marL="0" marR="0" lvl="0" indent="0" algn="ctr" rtl="0">
              <a:lnSpc>
                <a:spcPct val="120000"/>
              </a:lnSpc>
              <a:spcBef>
                <a:spcPts val="0"/>
              </a:spcBef>
              <a:spcAft>
                <a:spcPts val="0"/>
              </a:spcAft>
              <a:buNone/>
            </a:pPr>
            <a:r>
              <a:rPr lang="en-US" sz="3700" b="1" i="1">
                <a:solidFill>
                  <a:srgbClr val="3F3F3F"/>
                </a:solidFill>
                <a:latin typeface="Meiryo"/>
                <a:ea typeface="Meiryo"/>
                <a:cs typeface="Meiryo"/>
                <a:sym typeface="Meiryo"/>
              </a:rPr>
              <a:t>Assumption Verification for OLS </a:t>
            </a:r>
            <a:endParaRPr/>
          </a:p>
        </p:txBody>
      </p:sp>
      <p:sp>
        <p:nvSpPr>
          <p:cNvPr id="233" name="Google Shape;233;p8"/>
          <p:cNvSpPr txBox="1">
            <a:spLocks noGrp="1"/>
          </p:cNvSpPr>
          <p:nvPr>
            <p:ph type="sldNum" idx="12"/>
          </p:nvPr>
        </p:nvSpPr>
        <p:spPr>
          <a:xfrm>
            <a:off x="11660569" y="434990"/>
            <a:ext cx="1188600" cy="457200"/>
          </a:xfrm>
          <a:prstGeom prst="rect">
            <a:avLst/>
          </a:prstGeom>
        </p:spPr>
        <p:txBody>
          <a:bodyPr spcFirstLastPara="1" wrap="square" lIns="109725" tIns="109725" rIns="109725" bIns="91425"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SketchLinesVTI">
  <a:themeElements>
    <a:clrScheme name="SketchLines">
      <a:dk1>
        <a:srgbClr val="000000"/>
      </a:dk1>
      <a:lt1>
        <a:srgbClr val="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1303</Words>
  <Application>Microsoft Macintosh PowerPoint</Application>
  <PresentationFormat>Widescreen</PresentationFormat>
  <Paragraphs>195</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Times New Roman</vt:lpstr>
      <vt:lpstr>Roboto</vt:lpstr>
      <vt:lpstr>Meiryo</vt:lpstr>
      <vt:lpstr>Corbel</vt:lpstr>
      <vt:lpstr>SketchLinesVTI</vt:lpstr>
      <vt:lpstr>Predicting Housing Sales Price</vt:lpstr>
      <vt:lpstr>Table of Contents </vt:lpstr>
      <vt:lpstr>Project Goal</vt:lpstr>
      <vt:lpstr>Why we care about predicting the housing price?</vt:lpstr>
      <vt:lpstr>Description of the dataset </vt:lpstr>
      <vt:lpstr>Explanation of the Supervisor</vt:lpstr>
      <vt:lpstr>Pre-Processing </vt:lpstr>
      <vt:lpstr>List of Selected Variables </vt:lpstr>
      <vt:lpstr>PowerPoint Presentation</vt:lpstr>
      <vt:lpstr>Assumption 1</vt:lpstr>
      <vt:lpstr>Assumption 2 </vt:lpstr>
      <vt:lpstr>Assumption 3</vt:lpstr>
      <vt:lpstr>Assumption 4</vt:lpstr>
      <vt:lpstr>Assumption 5 </vt:lpstr>
      <vt:lpstr>Ordinary Least Square Model Result </vt:lpstr>
      <vt:lpstr>PowerPoint Presentation</vt:lpstr>
      <vt:lpstr>PowerPoint Presentation</vt:lpstr>
      <vt:lpstr>PowerPoint Presentation</vt:lpstr>
      <vt:lpstr>PowerPoint Presentation</vt:lpstr>
      <vt:lpstr>Regression Model Results Without and With Hyper-Tuned Parameters</vt:lpstr>
      <vt:lpstr>Comparison between test and train (MSE And R-Squared)</vt:lpstr>
      <vt:lpstr>PCA (Principal Components Analysis)</vt:lpstr>
      <vt:lpstr>PCA Performance</vt:lpstr>
      <vt:lpstr>Neural Network</vt:lpstr>
      <vt:lpstr>Neural Network Performance</vt:lpstr>
      <vt:lpstr>All Model Performance Comparison</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Housing Sales Price</dc:title>
  <dc:creator>aiman manzoor</dc:creator>
  <cp:lastModifiedBy>aiman manzoor</cp:lastModifiedBy>
  <cp:revision>2</cp:revision>
  <dcterms:created xsi:type="dcterms:W3CDTF">2023-04-15T23:24:36Z</dcterms:created>
  <dcterms:modified xsi:type="dcterms:W3CDTF">2023-10-10T00:44:32Z</dcterms:modified>
</cp:coreProperties>
</file>